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lang="en-M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0"/>
  </p:normalViewPr>
  <p:slideViewPr>
    <p:cSldViewPr>
      <p:cViewPr varScale="1">
        <p:scale>
          <a:sx n="76" d="100"/>
          <a:sy n="76" d="100"/>
        </p:scale>
        <p:origin x="664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98475" y="3362885"/>
            <a:ext cx="15691048" cy="3437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200" b="0" i="0">
                <a:solidFill>
                  <a:srgbClr val="FFFA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‹#›</a:t>
            </a:fld>
            <a:endParaRPr spc="2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‹#›</a:t>
            </a:fld>
            <a:endParaRPr spc="2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‹#›</a:t>
            </a:fld>
            <a:endParaRPr spc="2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‹#›</a:t>
            </a:fld>
            <a:endParaRPr spc="2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‹#›</a:t>
            </a:fld>
            <a:endParaRPr spc="2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42377" y="3999965"/>
            <a:ext cx="6203244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493" y="2737162"/>
            <a:ext cx="14639012" cy="602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2697" y="9234627"/>
            <a:ext cx="363855" cy="579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‹#›</a:t>
            </a:fld>
            <a:endParaRPr spc="2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1731645">
              <a:lnSpc>
                <a:spcPts val="13430"/>
              </a:lnSpc>
              <a:spcBef>
                <a:spcPts val="355"/>
              </a:spcBef>
            </a:pPr>
            <a:r>
              <a:rPr spc="695" dirty="0"/>
              <a:t>Parsons </a:t>
            </a:r>
            <a:r>
              <a:rPr spc="600" dirty="0"/>
              <a:t>problem </a:t>
            </a:r>
            <a:r>
              <a:rPr spc="605" dirty="0"/>
              <a:t> </a:t>
            </a:r>
            <a:r>
              <a:rPr spc="750" dirty="0"/>
              <a:t>generator</a:t>
            </a:r>
            <a:r>
              <a:rPr spc="-700" dirty="0"/>
              <a:t> </a:t>
            </a:r>
            <a:r>
              <a:rPr spc="610" dirty="0"/>
              <a:t>and</a:t>
            </a:r>
            <a:r>
              <a:rPr spc="-695" dirty="0"/>
              <a:t> </a:t>
            </a:r>
            <a:r>
              <a:rPr spc="894" dirty="0"/>
              <a:t>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697" y="7464478"/>
            <a:ext cx="3723004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315" dirty="0">
                <a:solidFill>
                  <a:srgbClr val="FFFAEF"/>
                </a:solidFill>
                <a:latin typeface="Tahoma"/>
                <a:cs typeface="Tahoma"/>
              </a:rPr>
              <a:t>P</a:t>
            </a:r>
            <a:r>
              <a:rPr sz="4100" spc="-715" dirty="0">
                <a:solidFill>
                  <a:srgbClr val="FFFAEF"/>
                </a:solidFill>
                <a:latin typeface="Tahoma"/>
                <a:cs typeface="Tahoma"/>
              </a:rPr>
              <a:t>1</a:t>
            </a:r>
            <a:r>
              <a:rPr sz="4100" spc="200" dirty="0">
                <a:solidFill>
                  <a:srgbClr val="FFFAEF"/>
                </a:solidFill>
                <a:latin typeface="Tahoma"/>
                <a:cs typeface="Tahoma"/>
              </a:rPr>
              <a:t>9</a:t>
            </a:r>
            <a:r>
              <a:rPr sz="4100" spc="375" dirty="0">
                <a:solidFill>
                  <a:srgbClr val="FFFAEF"/>
                </a:solidFill>
                <a:latin typeface="Tahoma"/>
                <a:cs typeface="Tahoma"/>
              </a:rPr>
              <a:t>0</a:t>
            </a:r>
            <a:r>
              <a:rPr sz="4100" spc="260" dirty="0">
                <a:solidFill>
                  <a:srgbClr val="FFFAEF"/>
                </a:solidFill>
                <a:latin typeface="Tahoma"/>
                <a:cs typeface="Tahoma"/>
              </a:rPr>
              <a:t>8</a:t>
            </a:r>
            <a:r>
              <a:rPr sz="4100" spc="225" dirty="0">
                <a:solidFill>
                  <a:srgbClr val="FFFAEF"/>
                </a:solidFill>
                <a:latin typeface="Tahoma"/>
                <a:cs typeface="Tahoma"/>
              </a:rPr>
              <a:t>3</a:t>
            </a:r>
            <a:r>
              <a:rPr sz="4100" spc="300" dirty="0">
                <a:solidFill>
                  <a:srgbClr val="FFFAEF"/>
                </a:solidFill>
                <a:latin typeface="Tahoma"/>
                <a:cs typeface="Tahoma"/>
              </a:rPr>
              <a:t>4</a:t>
            </a:r>
            <a:r>
              <a:rPr sz="4100" spc="305" dirty="0">
                <a:solidFill>
                  <a:srgbClr val="FFFAEF"/>
                </a:solidFill>
                <a:latin typeface="Tahoma"/>
                <a:cs typeface="Tahoma"/>
              </a:rPr>
              <a:t>5</a:t>
            </a:r>
            <a:r>
              <a:rPr sz="4100" spc="-320" dirty="0">
                <a:solidFill>
                  <a:srgbClr val="FFFAEF"/>
                </a:solidFill>
                <a:latin typeface="Tahoma"/>
                <a:cs typeface="Tahoma"/>
              </a:rPr>
              <a:t> </a:t>
            </a:r>
            <a:r>
              <a:rPr sz="4100" spc="525" dirty="0">
                <a:solidFill>
                  <a:srgbClr val="FFFAEF"/>
                </a:solidFill>
                <a:latin typeface="Tahoma"/>
                <a:cs typeface="Tahoma"/>
              </a:rPr>
              <a:t>J</a:t>
            </a:r>
            <a:r>
              <a:rPr sz="4100" spc="-5" dirty="0">
                <a:solidFill>
                  <a:srgbClr val="FFFAEF"/>
                </a:solidFill>
                <a:latin typeface="Tahoma"/>
                <a:cs typeface="Tahoma"/>
              </a:rPr>
              <a:t>a</a:t>
            </a:r>
            <a:r>
              <a:rPr sz="4100" spc="15" dirty="0">
                <a:solidFill>
                  <a:srgbClr val="FFFAEF"/>
                </a:solidFill>
                <a:latin typeface="Tahoma"/>
                <a:cs typeface="Tahoma"/>
              </a:rPr>
              <a:t>n</a:t>
            </a:r>
            <a:r>
              <a:rPr sz="4100" spc="45" dirty="0">
                <a:solidFill>
                  <a:srgbClr val="FFFAEF"/>
                </a:solidFill>
                <a:latin typeface="Tahoma"/>
                <a:cs typeface="Tahoma"/>
              </a:rPr>
              <a:t>e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83301"/>
            <a:ext cx="8425118" cy="38004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356598" y="9076426"/>
            <a:ext cx="902969" cy="182245"/>
          </a:xfrm>
          <a:custGeom>
            <a:avLst/>
            <a:gdLst/>
            <a:ahLst/>
            <a:cxnLst/>
            <a:rect l="l" t="t" r="r" b="b"/>
            <a:pathLst>
              <a:path w="902969" h="182245">
                <a:moveTo>
                  <a:pt x="778264" y="181872"/>
                </a:moveTo>
                <a:lnTo>
                  <a:pt x="769644" y="181872"/>
                </a:lnTo>
                <a:lnTo>
                  <a:pt x="764797" y="179718"/>
                </a:lnTo>
                <a:lnTo>
                  <a:pt x="761564" y="174869"/>
                </a:lnTo>
                <a:lnTo>
                  <a:pt x="759132" y="168835"/>
                </a:lnTo>
                <a:lnTo>
                  <a:pt x="759073" y="162547"/>
                </a:lnTo>
                <a:lnTo>
                  <a:pt x="761337" y="156765"/>
                </a:lnTo>
                <a:lnTo>
                  <a:pt x="765874" y="152244"/>
                </a:lnTo>
                <a:lnTo>
                  <a:pt x="833209" y="106996"/>
                </a:lnTo>
                <a:lnTo>
                  <a:pt x="0" y="106996"/>
                </a:lnTo>
                <a:lnTo>
                  <a:pt x="0" y="74675"/>
                </a:lnTo>
                <a:lnTo>
                  <a:pt x="833209" y="74675"/>
                </a:lnTo>
                <a:lnTo>
                  <a:pt x="765874" y="29425"/>
                </a:lnTo>
                <a:lnTo>
                  <a:pt x="761337" y="24678"/>
                </a:lnTo>
                <a:lnTo>
                  <a:pt x="759073" y="18921"/>
                </a:lnTo>
                <a:lnTo>
                  <a:pt x="759132" y="12760"/>
                </a:lnTo>
                <a:lnTo>
                  <a:pt x="761564" y="6801"/>
                </a:lnTo>
                <a:lnTo>
                  <a:pt x="766312" y="2264"/>
                </a:lnTo>
                <a:lnTo>
                  <a:pt x="772069" y="0"/>
                </a:lnTo>
                <a:lnTo>
                  <a:pt x="778230" y="58"/>
                </a:lnTo>
                <a:lnTo>
                  <a:pt x="784189" y="2491"/>
                </a:lnTo>
                <a:lnTo>
                  <a:pt x="900006" y="80600"/>
                </a:lnTo>
                <a:lnTo>
                  <a:pt x="902699" y="85448"/>
                </a:lnTo>
                <a:lnTo>
                  <a:pt x="902699" y="96222"/>
                </a:lnTo>
                <a:lnTo>
                  <a:pt x="900006" y="101070"/>
                </a:lnTo>
                <a:lnTo>
                  <a:pt x="895695" y="104302"/>
                </a:lnTo>
                <a:lnTo>
                  <a:pt x="784189" y="179179"/>
                </a:lnTo>
                <a:lnTo>
                  <a:pt x="781495" y="180795"/>
                </a:lnTo>
                <a:lnTo>
                  <a:pt x="778264" y="181872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06607" y="0"/>
            <a:ext cx="5281391" cy="58404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12251" y="9234627"/>
            <a:ext cx="354965" cy="67119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30"/>
              </a:spcBef>
            </a:pPr>
            <a:fld id="{81D60167-4931-47E6-BA6A-407CBD079E47}" type="slidenum">
              <a:rPr sz="3600" spc="225" dirty="0">
                <a:latin typeface="Tahoma"/>
                <a:cs typeface="Tahoma"/>
              </a:rPr>
              <a:t>1</a:t>
            </a:fld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8579" y="3"/>
            <a:ext cx="13774605" cy="1028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30" dirty="0"/>
              <a:t>Thank</a:t>
            </a:r>
            <a:r>
              <a:rPr spc="-605" dirty="0"/>
              <a:t> </a:t>
            </a:r>
            <a:r>
              <a:rPr spc="325" dirty="0"/>
              <a:t>you!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653" y="3"/>
            <a:ext cx="18250535" cy="10253345"/>
            <a:chOff x="37653" y="3"/>
            <a:chExt cx="18250535" cy="102533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3" y="5944100"/>
              <a:ext cx="3837315" cy="43088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0279" y="3"/>
              <a:ext cx="6647720" cy="423816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913" y="9234630"/>
            <a:ext cx="489584" cy="5791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00" dirty="0">
                <a:latin typeface="Tahoma"/>
                <a:cs typeface="Tahoma"/>
              </a:rPr>
              <a:t>1</a:t>
            </a:r>
            <a:r>
              <a:rPr sz="3600" spc="220" dirty="0">
                <a:latin typeface="Tahoma"/>
                <a:cs typeface="Tahoma"/>
              </a:rPr>
              <a:t>0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A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53048" cy="367944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2" y="0"/>
            <a:ext cx="18287365" cy="10288905"/>
            <a:chOff x="802" y="0"/>
            <a:chExt cx="18287365" cy="102889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" y="5143442"/>
              <a:ext cx="11391899" cy="51434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63421" y="0"/>
              <a:ext cx="7924800" cy="6366510"/>
            </a:xfrm>
            <a:custGeom>
              <a:avLst/>
              <a:gdLst/>
              <a:ahLst/>
              <a:cxnLst/>
              <a:rect l="l" t="t" r="r" b="b"/>
              <a:pathLst>
                <a:path w="7924800" h="6366510">
                  <a:moveTo>
                    <a:pt x="7924192" y="6359433"/>
                  </a:moveTo>
                  <a:lnTo>
                    <a:pt x="7907526" y="6351235"/>
                  </a:lnTo>
                  <a:lnTo>
                    <a:pt x="7878252" y="6360155"/>
                  </a:lnTo>
                  <a:lnTo>
                    <a:pt x="7845799" y="6356767"/>
                  </a:lnTo>
                  <a:lnTo>
                    <a:pt x="7817561" y="6365372"/>
                  </a:lnTo>
                  <a:lnTo>
                    <a:pt x="7755181" y="6357827"/>
                  </a:lnTo>
                  <a:lnTo>
                    <a:pt x="7728422" y="6365980"/>
                  </a:lnTo>
                  <a:lnTo>
                    <a:pt x="7639844" y="6353142"/>
                  </a:lnTo>
                  <a:lnTo>
                    <a:pt x="7583028" y="6343901"/>
                  </a:lnTo>
                  <a:lnTo>
                    <a:pt x="7527908" y="6334144"/>
                  </a:lnTo>
                  <a:lnTo>
                    <a:pt x="7474405" y="6323894"/>
                  </a:lnTo>
                  <a:lnTo>
                    <a:pt x="7422441" y="6313175"/>
                  </a:lnTo>
                  <a:lnTo>
                    <a:pt x="7393310" y="6295499"/>
                  </a:lnTo>
                  <a:lnTo>
                    <a:pt x="7343505" y="6284122"/>
                  </a:lnTo>
                  <a:lnTo>
                    <a:pt x="7315409" y="6266130"/>
                  </a:lnTo>
                  <a:lnTo>
                    <a:pt x="7291340" y="6260188"/>
                  </a:lnTo>
                  <a:lnTo>
                    <a:pt x="7263884" y="6242001"/>
                  </a:lnTo>
                  <a:lnTo>
                    <a:pt x="7240436" y="6235869"/>
                  </a:lnTo>
                  <a:lnTo>
                    <a:pt x="7213581" y="6217499"/>
                  </a:lnTo>
                  <a:lnTo>
                    <a:pt x="7190715" y="6211191"/>
                  </a:lnTo>
                  <a:lnTo>
                    <a:pt x="7164422" y="6192649"/>
                  </a:lnTo>
                  <a:lnTo>
                    <a:pt x="7138395" y="6174027"/>
                  </a:lnTo>
                  <a:lnTo>
                    <a:pt x="7116327" y="6167475"/>
                  </a:lnTo>
                  <a:lnTo>
                    <a:pt x="7065515" y="6129852"/>
                  </a:lnTo>
                  <a:lnTo>
                    <a:pt x="7015609" y="6091953"/>
                  </a:lnTo>
                  <a:lnTo>
                    <a:pt x="6966530" y="6053802"/>
                  </a:lnTo>
                  <a:lnTo>
                    <a:pt x="6918199" y="6015423"/>
                  </a:lnTo>
                  <a:lnTo>
                    <a:pt x="6870537" y="5976840"/>
                  </a:lnTo>
                  <a:lnTo>
                    <a:pt x="6823465" y="5938077"/>
                  </a:lnTo>
                  <a:lnTo>
                    <a:pt x="6776904" y="5899159"/>
                  </a:lnTo>
                  <a:lnTo>
                    <a:pt x="6750088" y="5867501"/>
                  </a:lnTo>
                  <a:lnTo>
                    <a:pt x="6704145" y="5828394"/>
                  </a:lnTo>
                  <a:lnTo>
                    <a:pt x="6677594" y="5796655"/>
                  </a:lnTo>
                  <a:lnTo>
                    <a:pt x="6654814" y="5777044"/>
                  </a:lnTo>
                  <a:lnTo>
                    <a:pt x="6628390" y="5745266"/>
                  </a:lnTo>
                  <a:lnTo>
                    <a:pt x="6605716" y="5725622"/>
                  </a:lnTo>
                  <a:lnTo>
                    <a:pt x="6579380" y="5693817"/>
                  </a:lnTo>
                  <a:lnTo>
                    <a:pt x="6556774" y="5674152"/>
                  </a:lnTo>
                  <a:lnTo>
                    <a:pt x="6530485" y="5642333"/>
                  </a:lnTo>
                  <a:lnTo>
                    <a:pt x="6507908" y="5622660"/>
                  </a:lnTo>
                  <a:lnTo>
                    <a:pt x="6455337" y="5559020"/>
                  </a:lnTo>
                  <a:lnTo>
                    <a:pt x="6432727" y="5539356"/>
                  </a:lnTo>
                  <a:lnTo>
                    <a:pt x="6406386" y="5507553"/>
                  </a:lnTo>
                  <a:lnTo>
                    <a:pt x="6353572" y="5443988"/>
                  </a:lnTo>
                  <a:lnTo>
                    <a:pt x="6330781" y="5424379"/>
                  </a:lnTo>
                  <a:lnTo>
                    <a:pt x="6304219" y="5392643"/>
                  </a:lnTo>
                  <a:lnTo>
                    <a:pt x="6277578" y="5360932"/>
                  </a:lnTo>
                  <a:lnTo>
                    <a:pt x="6250846" y="5329248"/>
                  </a:lnTo>
                  <a:lnTo>
                    <a:pt x="6224015" y="5297594"/>
                  </a:lnTo>
                  <a:lnTo>
                    <a:pt x="6197075" y="5265973"/>
                  </a:lnTo>
                  <a:lnTo>
                    <a:pt x="6088022" y="5139885"/>
                  </a:lnTo>
                  <a:lnTo>
                    <a:pt x="6060386" y="5108476"/>
                  </a:lnTo>
                  <a:lnTo>
                    <a:pt x="6032582" y="5077119"/>
                  </a:lnTo>
                  <a:lnTo>
                    <a:pt x="6004599" y="5045817"/>
                  </a:lnTo>
                  <a:lnTo>
                    <a:pt x="5972726" y="5002423"/>
                  </a:lnTo>
                  <a:lnTo>
                    <a:pt x="5944356" y="4971238"/>
                  </a:lnTo>
                  <a:lnTo>
                    <a:pt x="5915778" y="4940116"/>
                  </a:lnTo>
                  <a:lnTo>
                    <a:pt x="5886982" y="4909061"/>
                  </a:lnTo>
                  <a:lnTo>
                    <a:pt x="5854257" y="4865927"/>
                  </a:lnTo>
                  <a:lnTo>
                    <a:pt x="5824995" y="4835014"/>
                  </a:lnTo>
                  <a:lnTo>
                    <a:pt x="5795485" y="4804177"/>
                  </a:lnTo>
                  <a:lnTo>
                    <a:pt x="5762016" y="4761269"/>
                  </a:lnTo>
                  <a:lnTo>
                    <a:pt x="5731981" y="4730591"/>
                  </a:lnTo>
                  <a:lnTo>
                    <a:pt x="5701669" y="4699998"/>
                  </a:lnTo>
                  <a:lnTo>
                    <a:pt x="5667368" y="4657344"/>
                  </a:lnTo>
                  <a:lnTo>
                    <a:pt x="5636471" y="4626929"/>
                  </a:lnTo>
                  <a:lnTo>
                    <a:pt x="5601566" y="4584459"/>
                  </a:lnTo>
                  <a:lnTo>
                    <a:pt x="5570046" y="4554235"/>
                  </a:lnTo>
                  <a:lnTo>
                    <a:pt x="5534497" y="4511961"/>
                  </a:lnTo>
                  <a:lnTo>
                    <a:pt x="5502313" y="4481938"/>
                  </a:lnTo>
                  <a:lnTo>
                    <a:pt x="5466080" y="4439872"/>
                  </a:lnTo>
                  <a:lnTo>
                    <a:pt x="5433194" y="4410064"/>
                  </a:lnTo>
                  <a:lnTo>
                    <a:pt x="5396239" y="4368219"/>
                  </a:lnTo>
                  <a:lnTo>
                    <a:pt x="5362609" y="4338636"/>
                  </a:lnTo>
                  <a:lnTo>
                    <a:pt x="5324892" y="4297023"/>
                  </a:lnTo>
                  <a:lnTo>
                    <a:pt x="5286779" y="4255531"/>
                  </a:lnTo>
                  <a:lnTo>
                    <a:pt x="5251962" y="4226310"/>
                  </a:lnTo>
                  <a:lnTo>
                    <a:pt x="5213027" y="4185068"/>
                  </a:lnTo>
                  <a:lnTo>
                    <a:pt x="5173667" y="4143956"/>
                  </a:lnTo>
                  <a:lnTo>
                    <a:pt x="5137573" y="4115125"/>
                  </a:lnTo>
                  <a:lnTo>
                    <a:pt x="5097331" y="4074281"/>
                  </a:lnTo>
                  <a:lnTo>
                    <a:pt x="5056635" y="4033575"/>
                  </a:lnTo>
                  <a:lnTo>
                    <a:pt x="5019175" y="4005160"/>
                  </a:lnTo>
                  <a:lnTo>
                    <a:pt x="4977539" y="3964741"/>
                  </a:lnTo>
                  <a:lnTo>
                    <a:pt x="4935418" y="3924470"/>
                  </a:lnTo>
                  <a:lnTo>
                    <a:pt x="4892802" y="3884350"/>
                  </a:lnTo>
                  <a:lnTo>
                    <a:pt x="4849681" y="3844383"/>
                  </a:lnTo>
                  <a:lnTo>
                    <a:pt x="4809747" y="3816722"/>
                  </a:lnTo>
                  <a:lnTo>
                    <a:pt x="4765588" y="3777072"/>
                  </a:lnTo>
                  <a:lnTo>
                    <a:pt x="4720894" y="3737585"/>
                  </a:lnTo>
                  <a:lnTo>
                    <a:pt x="4675656" y="3698263"/>
                  </a:lnTo>
                  <a:lnTo>
                    <a:pt x="4629864" y="3659111"/>
                  </a:lnTo>
                  <a:lnTo>
                    <a:pt x="4583508" y="3620130"/>
                  </a:lnTo>
                  <a:lnTo>
                    <a:pt x="4536578" y="3581324"/>
                  </a:lnTo>
                  <a:lnTo>
                    <a:pt x="4489064" y="3542696"/>
                  </a:lnTo>
                  <a:lnTo>
                    <a:pt x="4440957" y="3504249"/>
                  </a:lnTo>
                  <a:lnTo>
                    <a:pt x="4392247" y="3465985"/>
                  </a:lnTo>
                  <a:lnTo>
                    <a:pt x="4346625" y="3440057"/>
                  </a:lnTo>
                  <a:lnTo>
                    <a:pt x="4296678" y="3402171"/>
                  </a:lnTo>
                  <a:lnTo>
                    <a:pt x="4246098" y="3364477"/>
                  </a:lnTo>
                  <a:lnTo>
                    <a:pt x="4227322" y="3343646"/>
                  </a:lnTo>
                  <a:lnTo>
                    <a:pt x="4211436" y="3335209"/>
                  </a:lnTo>
                  <a:lnTo>
                    <a:pt x="4194754" y="3327016"/>
                  </a:lnTo>
                  <a:lnTo>
                    <a:pt x="4177289" y="3319062"/>
                  </a:lnTo>
                  <a:lnTo>
                    <a:pt x="4155353" y="3299193"/>
                  </a:lnTo>
                  <a:lnTo>
                    <a:pt x="4136364" y="3291702"/>
                  </a:lnTo>
                  <a:lnTo>
                    <a:pt x="4116634" y="3284438"/>
                  </a:lnTo>
                  <a:lnTo>
                    <a:pt x="4096177" y="3277395"/>
                  </a:lnTo>
                  <a:lnTo>
                    <a:pt x="4071305" y="3258421"/>
                  </a:lnTo>
                  <a:lnTo>
                    <a:pt x="4049435" y="3251808"/>
                  </a:lnTo>
                  <a:lnTo>
                    <a:pt x="4026880" y="3245404"/>
                  </a:lnTo>
                  <a:lnTo>
                    <a:pt x="4003655" y="3239205"/>
                  </a:lnTo>
                  <a:lnTo>
                    <a:pt x="3976070" y="3221058"/>
                  </a:lnTo>
                  <a:lnTo>
                    <a:pt x="3951543" y="3215255"/>
                  </a:lnTo>
                  <a:lnTo>
                    <a:pt x="3926387" y="3209643"/>
                  </a:lnTo>
                  <a:lnTo>
                    <a:pt x="3896914" y="3192071"/>
                  </a:lnTo>
                  <a:lnTo>
                    <a:pt x="3870542" y="3186831"/>
                  </a:lnTo>
                  <a:lnTo>
                    <a:pt x="3843582" y="3181769"/>
                  </a:lnTo>
                  <a:lnTo>
                    <a:pt x="3812347" y="3164734"/>
                  </a:lnTo>
                  <a:lnTo>
                    <a:pt x="3784254" y="3160018"/>
                  </a:lnTo>
                  <a:lnTo>
                    <a:pt x="3755615" y="3155468"/>
                  </a:lnTo>
                  <a:lnTo>
                    <a:pt x="3722743" y="3138931"/>
                  </a:lnTo>
                  <a:lnTo>
                    <a:pt x="3662864" y="3130624"/>
                  </a:lnTo>
                  <a:lnTo>
                    <a:pt x="3628482" y="3114548"/>
                  </a:lnTo>
                  <a:lnTo>
                    <a:pt x="3597325" y="3110765"/>
                  </a:lnTo>
                  <a:lnTo>
                    <a:pt x="3562005" y="3094975"/>
                  </a:lnTo>
                  <a:lnTo>
                    <a:pt x="3497438" y="3088096"/>
                  </a:lnTo>
                  <a:lnTo>
                    <a:pt x="3460817" y="3072702"/>
                  </a:lnTo>
                  <a:lnTo>
                    <a:pt x="3427491" y="3069580"/>
                  </a:lnTo>
                  <a:lnTo>
                    <a:pt x="3390071" y="3054430"/>
                  </a:lnTo>
                  <a:lnTo>
                    <a:pt x="3355975" y="3051542"/>
                  </a:lnTo>
                  <a:lnTo>
                    <a:pt x="3317814" y="3036618"/>
                  </a:lnTo>
                  <a:lnTo>
                    <a:pt x="3247858" y="3031381"/>
                  </a:lnTo>
                  <a:lnTo>
                    <a:pt x="3208688" y="3016764"/>
                  </a:lnTo>
                  <a:lnTo>
                    <a:pt x="3172912" y="3014389"/>
                  </a:lnTo>
                  <a:lnTo>
                    <a:pt x="3093088" y="2985606"/>
                  </a:lnTo>
                  <a:lnTo>
                    <a:pt x="3015900" y="2969297"/>
                  </a:lnTo>
                  <a:lnTo>
                    <a:pt x="2900217" y="2951441"/>
                  </a:lnTo>
                  <a:lnTo>
                    <a:pt x="2820856" y="2935794"/>
                  </a:lnTo>
                  <a:lnTo>
                    <a:pt x="2737119" y="2908203"/>
                  </a:lnTo>
                  <a:lnTo>
                    <a:pt x="2698734" y="2906623"/>
                  </a:lnTo>
                  <a:lnTo>
                    <a:pt x="2656521" y="2892933"/>
                  </a:lnTo>
                  <a:lnTo>
                    <a:pt x="2617897" y="2891426"/>
                  </a:lnTo>
                  <a:lnTo>
                    <a:pt x="2532964" y="2864200"/>
                  </a:lnTo>
                  <a:lnTo>
                    <a:pt x="2494086" y="2862770"/>
                  </a:lnTo>
                  <a:lnTo>
                    <a:pt x="2366061" y="2822122"/>
                  </a:lnTo>
                  <a:lnTo>
                    <a:pt x="2327040" y="2820735"/>
                  </a:lnTo>
                  <a:lnTo>
                    <a:pt x="2198921" y="2780116"/>
                  </a:lnTo>
                  <a:lnTo>
                    <a:pt x="2159979" y="2778705"/>
                  </a:lnTo>
                  <a:lnTo>
                    <a:pt x="1990096" y="2724259"/>
                  </a:lnTo>
                  <a:lnTo>
                    <a:pt x="1951569" y="2722722"/>
                  </a:lnTo>
                  <a:lnTo>
                    <a:pt x="1867500" y="2695233"/>
                  </a:lnTo>
                  <a:lnTo>
                    <a:pt x="1660242" y="2625622"/>
                  </a:lnTo>
                  <a:lnTo>
                    <a:pt x="1623104" y="2623662"/>
                  </a:lnTo>
                  <a:lnTo>
                    <a:pt x="1582501" y="2609481"/>
                  </a:lnTo>
                  <a:lnTo>
                    <a:pt x="1462250" y="2566464"/>
                  </a:lnTo>
                  <a:lnTo>
                    <a:pt x="1383520" y="2537348"/>
                  </a:lnTo>
                  <a:lnTo>
                    <a:pt x="1306072" y="2507842"/>
                  </a:lnTo>
                  <a:lnTo>
                    <a:pt x="1264161" y="2480783"/>
                  </a:lnTo>
                  <a:lnTo>
                    <a:pt x="1188844" y="2450627"/>
                  </a:lnTo>
                  <a:lnTo>
                    <a:pt x="1151764" y="2435373"/>
                  </a:lnTo>
                  <a:lnTo>
                    <a:pt x="1115087" y="2419996"/>
                  </a:lnTo>
                  <a:lnTo>
                    <a:pt x="1078829" y="2404491"/>
                  </a:lnTo>
                  <a:lnTo>
                    <a:pt x="1043002" y="2388855"/>
                  </a:lnTo>
                  <a:lnTo>
                    <a:pt x="1007622" y="2373083"/>
                  </a:lnTo>
                  <a:lnTo>
                    <a:pt x="968999" y="2345022"/>
                  </a:lnTo>
                  <a:lnTo>
                    <a:pt x="934552" y="2328965"/>
                  </a:lnTo>
                  <a:lnTo>
                    <a:pt x="900593" y="2312760"/>
                  </a:lnTo>
                  <a:lnTo>
                    <a:pt x="867136" y="2296402"/>
                  </a:lnTo>
                  <a:lnTo>
                    <a:pt x="830493" y="2267738"/>
                  </a:lnTo>
                  <a:lnTo>
                    <a:pt x="798081" y="2251061"/>
                  </a:lnTo>
                  <a:lnTo>
                    <a:pt x="766213" y="2234219"/>
                  </a:lnTo>
                  <a:lnTo>
                    <a:pt x="734903" y="2217206"/>
                  </a:lnTo>
                  <a:lnTo>
                    <a:pt x="700462" y="2187871"/>
                  </a:lnTo>
                  <a:lnTo>
                    <a:pt x="670309" y="2170506"/>
                  </a:lnTo>
                  <a:lnTo>
                    <a:pt x="640756" y="2152959"/>
                  </a:lnTo>
                  <a:lnTo>
                    <a:pt x="608114" y="2123076"/>
                  </a:lnTo>
                  <a:lnTo>
                    <a:pt x="579801" y="2105150"/>
                  </a:lnTo>
                  <a:lnTo>
                    <a:pt x="552130" y="2087028"/>
                  </a:lnTo>
                  <a:lnTo>
                    <a:pt x="521412" y="2056559"/>
                  </a:lnTo>
                  <a:lnTo>
                    <a:pt x="495066" y="2038034"/>
                  </a:lnTo>
                  <a:lnTo>
                    <a:pt x="465701" y="2007152"/>
                  </a:lnTo>
                  <a:lnTo>
                    <a:pt x="440735" y="1988207"/>
                  </a:lnTo>
                  <a:lnTo>
                    <a:pt x="412779" y="1956896"/>
                  </a:lnTo>
                  <a:lnTo>
                    <a:pt x="389249" y="1937513"/>
                  </a:lnTo>
                  <a:lnTo>
                    <a:pt x="362757" y="1905755"/>
                  </a:lnTo>
                  <a:lnTo>
                    <a:pt x="340720" y="1885917"/>
                  </a:lnTo>
                  <a:lnTo>
                    <a:pt x="315749" y="1853697"/>
                  </a:lnTo>
                  <a:lnTo>
                    <a:pt x="295260" y="1833387"/>
                  </a:lnTo>
                  <a:lnTo>
                    <a:pt x="271864" y="1800687"/>
                  </a:lnTo>
                  <a:lnTo>
                    <a:pt x="249278" y="1767740"/>
                  </a:lnTo>
                  <a:lnTo>
                    <a:pt x="231216" y="1746690"/>
                  </a:lnTo>
                  <a:lnTo>
                    <a:pt x="210289" y="1713237"/>
                  </a:lnTo>
                  <a:lnTo>
                    <a:pt x="190214" y="1679525"/>
                  </a:lnTo>
                  <a:lnTo>
                    <a:pt x="174705" y="1657698"/>
                  </a:lnTo>
                  <a:lnTo>
                    <a:pt x="156373" y="1623454"/>
                  </a:lnTo>
                  <a:lnTo>
                    <a:pt x="138933" y="1588939"/>
                  </a:lnTo>
                  <a:lnTo>
                    <a:pt x="126103" y="1566295"/>
                  </a:lnTo>
                  <a:lnTo>
                    <a:pt x="110491" y="1531223"/>
                  </a:lnTo>
                  <a:lnTo>
                    <a:pt x="95814" y="1495866"/>
                  </a:lnTo>
                  <a:lnTo>
                    <a:pt x="82085" y="1460219"/>
                  </a:lnTo>
                  <a:lnTo>
                    <a:pt x="61232" y="1400191"/>
                  </a:lnTo>
                  <a:lnTo>
                    <a:pt x="50434" y="1363652"/>
                  </a:lnTo>
                  <a:lnTo>
                    <a:pt x="40640" y="1326807"/>
                  </a:lnTo>
                  <a:lnTo>
                    <a:pt x="31864" y="1289651"/>
                  </a:lnTo>
                  <a:lnTo>
                    <a:pt x="24121" y="1252181"/>
                  </a:lnTo>
                  <a:lnTo>
                    <a:pt x="17424" y="1214392"/>
                  </a:lnTo>
                  <a:lnTo>
                    <a:pt x="11787" y="1176280"/>
                  </a:lnTo>
                  <a:lnTo>
                    <a:pt x="7225" y="1137841"/>
                  </a:lnTo>
                  <a:lnTo>
                    <a:pt x="3751" y="1099070"/>
                  </a:lnTo>
                  <a:lnTo>
                    <a:pt x="1380" y="1059963"/>
                  </a:lnTo>
                  <a:lnTo>
                    <a:pt x="125" y="1020516"/>
                  </a:lnTo>
                  <a:lnTo>
                    <a:pt x="0" y="980725"/>
                  </a:lnTo>
                  <a:lnTo>
                    <a:pt x="1019" y="940585"/>
                  </a:lnTo>
                  <a:lnTo>
                    <a:pt x="3196" y="900092"/>
                  </a:lnTo>
                  <a:lnTo>
                    <a:pt x="6545" y="859242"/>
                  </a:lnTo>
                  <a:lnTo>
                    <a:pt x="11080" y="818030"/>
                  </a:lnTo>
                  <a:lnTo>
                    <a:pt x="16816" y="776453"/>
                  </a:lnTo>
                  <a:lnTo>
                    <a:pt x="23765" y="734506"/>
                  </a:lnTo>
                  <a:lnTo>
                    <a:pt x="28240" y="680036"/>
                  </a:lnTo>
                  <a:lnTo>
                    <a:pt x="37659" y="637336"/>
                  </a:lnTo>
                  <a:lnTo>
                    <a:pt x="48334" y="594254"/>
                  </a:lnTo>
                  <a:lnTo>
                    <a:pt x="60279" y="550785"/>
                  </a:lnTo>
                  <a:lnTo>
                    <a:pt x="69806" y="494776"/>
                  </a:lnTo>
                  <a:lnTo>
                    <a:pt x="84332" y="450520"/>
                  </a:lnTo>
                  <a:lnTo>
                    <a:pt x="100171" y="405864"/>
                  </a:lnTo>
                  <a:lnTo>
                    <a:pt x="113633" y="348656"/>
                  </a:lnTo>
                  <a:lnTo>
                    <a:pt x="123277" y="319164"/>
                  </a:lnTo>
                  <a:lnTo>
                    <a:pt x="137267" y="301625"/>
                  </a:lnTo>
                  <a:lnTo>
                    <a:pt x="148192" y="271743"/>
                  </a:lnTo>
                  <a:lnTo>
                    <a:pt x="171927" y="211405"/>
                  </a:lnTo>
                  <a:lnTo>
                    <a:pt x="198129" y="150314"/>
                  </a:lnTo>
                  <a:lnTo>
                    <a:pt x="215841" y="131641"/>
                  </a:lnTo>
                  <a:lnTo>
                    <a:pt x="230448" y="100637"/>
                  </a:lnTo>
                  <a:lnTo>
                    <a:pt x="245646" y="69453"/>
                  </a:lnTo>
                  <a:lnTo>
                    <a:pt x="261427" y="38091"/>
                  </a:lnTo>
                  <a:lnTo>
                    <a:pt x="281487" y="18702"/>
                  </a:lnTo>
                  <a:lnTo>
                    <a:pt x="294582" y="1435"/>
                  </a:lnTo>
                  <a:lnTo>
                    <a:pt x="7924141" y="0"/>
                  </a:lnTo>
                  <a:lnTo>
                    <a:pt x="7924192" y="6359433"/>
                  </a:lnTo>
                  <a:close/>
                </a:path>
              </a:pathLst>
            </a:custGeom>
            <a:solidFill>
              <a:srgbClr val="D8A1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785531" y="1161819"/>
            <a:ext cx="51130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615" dirty="0">
                <a:solidFill>
                  <a:srgbClr val="FFFAEF"/>
                </a:solidFill>
                <a:latin typeface="Tahoma"/>
                <a:cs typeface="Tahoma"/>
              </a:rPr>
              <a:t>Contents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251" y="9234627"/>
            <a:ext cx="354965" cy="67119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30"/>
              </a:spcBef>
            </a:pPr>
            <a:fld id="{81D60167-4931-47E6-BA6A-407CBD079E47}" type="slidenum">
              <a:rPr sz="3600" spc="225" dirty="0">
                <a:latin typeface="Tahoma"/>
                <a:cs typeface="Tahoma"/>
              </a:rPr>
              <a:t>2</a:t>
            </a:fld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47414" y="993140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75" dirty="0">
                <a:solidFill>
                  <a:srgbClr val="FFFAEF"/>
                </a:solidFill>
              </a:rPr>
              <a:t>Introduction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2797903" y="2094909"/>
            <a:ext cx="2476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15" dirty="0">
                <a:solidFill>
                  <a:srgbClr val="FFFAEF"/>
                </a:solidFill>
                <a:latin typeface="Tahoma"/>
                <a:cs typeface="Tahoma"/>
              </a:rPr>
              <a:t>Challenges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1593" y="3196677"/>
            <a:ext cx="10916285" cy="566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0" dirty="0">
                <a:solidFill>
                  <a:srgbClr val="FFFAEF"/>
                </a:solidFill>
                <a:latin typeface="Tahoma"/>
                <a:cs typeface="Tahoma"/>
              </a:rPr>
              <a:t>Problem</a:t>
            </a:r>
            <a:r>
              <a:rPr sz="3600" spc="-254" dirty="0">
                <a:solidFill>
                  <a:srgbClr val="FFFAEF"/>
                </a:solidFill>
                <a:latin typeface="Tahoma"/>
                <a:cs typeface="Tahoma"/>
              </a:rPr>
              <a:t> </a:t>
            </a:r>
            <a:r>
              <a:rPr sz="3600" spc="270" dirty="0">
                <a:solidFill>
                  <a:srgbClr val="FFFAEF"/>
                </a:solidFill>
                <a:latin typeface="Tahoma"/>
                <a:cs typeface="Tahoma"/>
              </a:rPr>
              <a:t>Analysis</a:t>
            </a: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Tahoma"/>
              <a:cs typeface="Tahoma"/>
            </a:endParaRPr>
          </a:p>
          <a:p>
            <a:pPr marL="1732280">
              <a:lnSpc>
                <a:spcPct val="100000"/>
              </a:lnSpc>
            </a:pPr>
            <a:r>
              <a:rPr sz="3600" spc="210" dirty="0">
                <a:solidFill>
                  <a:srgbClr val="FFFAEF"/>
                </a:solidFill>
                <a:latin typeface="Tahoma"/>
                <a:cs typeface="Tahoma"/>
              </a:rPr>
              <a:t>Solution</a:t>
            </a:r>
            <a:r>
              <a:rPr sz="3600" spc="-235" dirty="0">
                <a:solidFill>
                  <a:srgbClr val="FFFAEF"/>
                </a:solidFill>
                <a:latin typeface="Tahoma"/>
                <a:cs typeface="Tahoma"/>
              </a:rPr>
              <a:t> </a:t>
            </a:r>
            <a:r>
              <a:rPr sz="3600" spc="130" dirty="0">
                <a:solidFill>
                  <a:srgbClr val="FFFAEF"/>
                </a:solidFill>
                <a:latin typeface="Tahoma"/>
                <a:cs typeface="Tahoma"/>
              </a:rPr>
              <a:t>Design</a:t>
            </a: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50">
              <a:latin typeface="Tahoma"/>
              <a:cs typeface="Tahoma"/>
            </a:endParaRPr>
          </a:p>
          <a:p>
            <a:pPr marL="3757929">
              <a:lnSpc>
                <a:spcPct val="100000"/>
              </a:lnSpc>
            </a:pPr>
            <a:r>
              <a:rPr sz="3600" spc="155" dirty="0">
                <a:solidFill>
                  <a:srgbClr val="FFFAEF"/>
                </a:solidFill>
                <a:latin typeface="Tahoma"/>
                <a:cs typeface="Tahoma"/>
              </a:rPr>
              <a:t>Implementation</a:t>
            </a:r>
            <a:r>
              <a:rPr sz="3600" spc="-240" dirty="0">
                <a:solidFill>
                  <a:srgbClr val="FFFAEF"/>
                </a:solidFill>
                <a:latin typeface="Tahoma"/>
                <a:cs typeface="Tahoma"/>
              </a:rPr>
              <a:t> </a:t>
            </a:r>
            <a:r>
              <a:rPr sz="3600" spc="270" dirty="0">
                <a:solidFill>
                  <a:srgbClr val="FFFAEF"/>
                </a:solidFill>
                <a:latin typeface="Tahoma"/>
                <a:cs typeface="Tahoma"/>
              </a:rPr>
              <a:t>Strategy</a:t>
            </a: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50">
              <a:latin typeface="Tahoma"/>
              <a:cs typeface="Tahoma"/>
            </a:endParaRPr>
          </a:p>
          <a:p>
            <a:pPr marL="6053455">
              <a:lnSpc>
                <a:spcPct val="100000"/>
              </a:lnSpc>
            </a:pPr>
            <a:r>
              <a:rPr sz="3600" spc="204" dirty="0">
                <a:solidFill>
                  <a:srgbClr val="FFFAEF"/>
                </a:solidFill>
                <a:latin typeface="Tahoma"/>
                <a:cs typeface="Tahoma"/>
              </a:rPr>
              <a:t>System</a:t>
            </a:r>
            <a:r>
              <a:rPr sz="3600" spc="-250" dirty="0">
                <a:solidFill>
                  <a:srgbClr val="FFFAEF"/>
                </a:solidFill>
                <a:latin typeface="Tahoma"/>
                <a:cs typeface="Tahoma"/>
              </a:rPr>
              <a:t> </a:t>
            </a:r>
            <a:r>
              <a:rPr sz="3600" spc="125" dirty="0">
                <a:solidFill>
                  <a:srgbClr val="FFFAEF"/>
                </a:solidFill>
                <a:latin typeface="Tahoma"/>
                <a:cs typeface="Tahoma"/>
              </a:rPr>
              <a:t>Demo</a:t>
            </a: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9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3600" spc="200" dirty="0">
                <a:solidFill>
                  <a:srgbClr val="FFFAEF"/>
                </a:solidFill>
                <a:latin typeface="Tahoma"/>
                <a:cs typeface="Tahoma"/>
              </a:rPr>
              <a:t>Conclusion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128" y="2449035"/>
            <a:ext cx="6277332" cy="5778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55704" y="7197948"/>
            <a:ext cx="3332295" cy="3086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3"/>
            <a:ext cx="6410312" cy="43317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74090" y="3795591"/>
            <a:ext cx="8487410" cy="431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100"/>
              </a:spcBef>
            </a:pPr>
            <a:r>
              <a:rPr sz="2600" spc="195" dirty="0">
                <a:latin typeface="Tahoma"/>
                <a:cs typeface="Tahoma"/>
              </a:rPr>
              <a:t>P</a:t>
            </a:r>
            <a:r>
              <a:rPr sz="2600" spc="-5" dirty="0">
                <a:latin typeface="Tahoma"/>
                <a:cs typeface="Tahoma"/>
              </a:rPr>
              <a:t>a</a:t>
            </a:r>
            <a:r>
              <a:rPr sz="2600" spc="65" dirty="0">
                <a:latin typeface="Tahoma"/>
                <a:cs typeface="Tahoma"/>
              </a:rPr>
              <a:t>r</a:t>
            </a:r>
            <a:r>
              <a:rPr sz="2600" spc="50" dirty="0">
                <a:latin typeface="Tahoma"/>
                <a:cs typeface="Tahoma"/>
              </a:rPr>
              <a:t>s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5" dirty="0">
                <a:latin typeface="Tahoma"/>
                <a:cs typeface="Tahoma"/>
              </a:rPr>
              <a:t>n</a:t>
            </a:r>
            <a:r>
              <a:rPr sz="2600" spc="55" dirty="0">
                <a:latin typeface="Tahoma"/>
                <a:cs typeface="Tahoma"/>
              </a:rPr>
              <a:t>s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20" dirty="0">
                <a:latin typeface="Tahoma"/>
                <a:cs typeface="Tahoma"/>
              </a:rPr>
              <a:t>p</a:t>
            </a:r>
            <a:r>
              <a:rPr sz="2600" spc="65" dirty="0">
                <a:latin typeface="Tahoma"/>
                <a:cs typeface="Tahoma"/>
              </a:rPr>
              <a:t>r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15" dirty="0">
                <a:latin typeface="Tahoma"/>
                <a:cs typeface="Tahoma"/>
              </a:rPr>
              <a:t>b</a:t>
            </a:r>
            <a:r>
              <a:rPr sz="2600" spc="80" dirty="0">
                <a:latin typeface="Tahoma"/>
                <a:cs typeface="Tahoma"/>
              </a:rPr>
              <a:t>l</a:t>
            </a:r>
            <a:r>
              <a:rPr sz="2600" spc="25" dirty="0">
                <a:latin typeface="Tahoma"/>
                <a:cs typeface="Tahoma"/>
              </a:rPr>
              <a:t>e</a:t>
            </a:r>
            <a:r>
              <a:rPr sz="2600" spc="15" dirty="0">
                <a:latin typeface="Tahoma"/>
                <a:cs typeface="Tahoma"/>
              </a:rPr>
              <a:t>m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55" dirty="0">
                <a:latin typeface="Tahoma"/>
                <a:cs typeface="Tahoma"/>
              </a:rPr>
              <a:t>s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a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75" dirty="0">
                <a:latin typeface="Tahoma"/>
                <a:cs typeface="Tahoma"/>
              </a:rPr>
              <a:t>y</a:t>
            </a:r>
            <a:r>
              <a:rPr sz="2600" spc="20" dirty="0">
                <a:latin typeface="Tahoma"/>
                <a:cs typeface="Tahoma"/>
              </a:rPr>
              <a:t>p</a:t>
            </a:r>
            <a:r>
              <a:rPr sz="2600" spc="30" dirty="0">
                <a:latin typeface="Tahoma"/>
                <a:cs typeface="Tahoma"/>
              </a:rPr>
              <a:t>e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35" dirty="0">
                <a:latin typeface="Tahoma"/>
                <a:cs typeface="Tahoma"/>
              </a:rPr>
              <a:t>f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20" dirty="0">
                <a:latin typeface="Tahoma"/>
                <a:cs typeface="Tahoma"/>
              </a:rPr>
              <a:t>p</a:t>
            </a:r>
            <a:r>
              <a:rPr sz="2600" spc="65" dirty="0">
                <a:latin typeface="Tahoma"/>
                <a:cs typeface="Tahoma"/>
              </a:rPr>
              <a:t>r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20" dirty="0">
                <a:latin typeface="Tahoma"/>
                <a:cs typeface="Tahoma"/>
              </a:rPr>
              <a:t>g</a:t>
            </a:r>
            <a:r>
              <a:rPr sz="2600" spc="65" dirty="0">
                <a:latin typeface="Tahoma"/>
                <a:cs typeface="Tahoma"/>
              </a:rPr>
              <a:t>r</a:t>
            </a:r>
            <a:r>
              <a:rPr sz="2600" spc="-5" dirty="0">
                <a:latin typeface="Tahoma"/>
                <a:cs typeface="Tahoma"/>
              </a:rPr>
              <a:t>a</a:t>
            </a:r>
            <a:r>
              <a:rPr sz="2600" spc="10" dirty="0">
                <a:latin typeface="Tahoma"/>
                <a:cs typeface="Tahoma"/>
              </a:rPr>
              <a:t>mm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5" dirty="0">
                <a:latin typeface="Tahoma"/>
                <a:cs typeface="Tahoma"/>
              </a:rPr>
              <a:t>n</a:t>
            </a:r>
            <a:r>
              <a:rPr sz="2600" spc="25" dirty="0">
                <a:latin typeface="Tahoma"/>
                <a:cs typeface="Tahoma"/>
              </a:rPr>
              <a:t>g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20" dirty="0">
                <a:latin typeface="Tahoma"/>
                <a:cs typeface="Tahoma"/>
              </a:rPr>
              <a:t>q</a:t>
            </a:r>
            <a:r>
              <a:rPr sz="2600" spc="5" dirty="0">
                <a:latin typeface="Tahoma"/>
                <a:cs typeface="Tahoma"/>
              </a:rPr>
              <a:t>u</a:t>
            </a:r>
            <a:r>
              <a:rPr sz="2600" spc="25" dirty="0">
                <a:latin typeface="Tahoma"/>
                <a:cs typeface="Tahoma"/>
              </a:rPr>
              <a:t>e</a:t>
            </a:r>
            <a:r>
              <a:rPr sz="2600" spc="50" dirty="0">
                <a:latin typeface="Tahoma"/>
                <a:cs typeface="Tahoma"/>
              </a:rPr>
              <a:t>s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10" dirty="0">
                <a:latin typeface="Tahoma"/>
                <a:cs typeface="Tahoma"/>
              </a:rPr>
              <a:t>n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35" dirty="0">
                <a:latin typeface="Tahoma"/>
                <a:cs typeface="Tahoma"/>
              </a:rPr>
              <a:t>o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80" dirty="0">
                <a:latin typeface="Tahoma"/>
                <a:cs typeface="Tahoma"/>
              </a:rPr>
              <a:t>l</a:t>
            </a:r>
            <a:r>
              <a:rPr sz="2600" spc="25" dirty="0">
                <a:latin typeface="Tahoma"/>
                <a:cs typeface="Tahoma"/>
              </a:rPr>
              <a:t>e</a:t>
            </a:r>
            <a:r>
              <a:rPr sz="2600" spc="95" dirty="0">
                <a:latin typeface="Tahoma"/>
                <a:cs typeface="Tahoma"/>
              </a:rPr>
              <a:t>t  </a:t>
            </a:r>
            <a:r>
              <a:rPr sz="2600" spc="45" dirty="0">
                <a:latin typeface="Tahoma"/>
                <a:cs typeface="Tahoma"/>
              </a:rPr>
              <a:t>students </a:t>
            </a:r>
            <a:r>
              <a:rPr sz="2600" b="1" spc="-30" dirty="0">
                <a:latin typeface="Arial"/>
                <a:cs typeface="Arial"/>
              </a:rPr>
              <a:t>drag </a:t>
            </a:r>
            <a:r>
              <a:rPr sz="2600" b="1" spc="-50" dirty="0">
                <a:latin typeface="Arial"/>
                <a:cs typeface="Arial"/>
              </a:rPr>
              <a:t>and </a:t>
            </a:r>
            <a:r>
              <a:rPr sz="2600" b="1" spc="-60" dirty="0">
                <a:latin typeface="Arial"/>
                <a:cs typeface="Arial"/>
              </a:rPr>
              <a:t>drop </a:t>
            </a:r>
            <a:r>
              <a:rPr sz="2600" b="1" spc="20" dirty="0">
                <a:latin typeface="Arial"/>
                <a:cs typeface="Arial"/>
              </a:rPr>
              <a:t>to </a:t>
            </a:r>
            <a:r>
              <a:rPr sz="2600" b="1" dirty="0">
                <a:latin typeface="Arial"/>
                <a:cs typeface="Arial"/>
              </a:rPr>
              <a:t>reorder </a:t>
            </a:r>
            <a:r>
              <a:rPr sz="2600" b="1" spc="30" dirty="0">
                <a:latin typeface="Arial"/>
                <a:cs typeface="Arial"/>
              </a:rPr>
              <a:t>the </a:t>
            </a:r>
            <a:r>
              <a:rPr sz="2600" b="1" spc="-45" dirty="0">
                <a:latin typeface="Arial"/>
                <a:cs typeface="Arial"/>
              </a:rPr>
              <a:t>unique </a:t>
            </a:r>
            <a:r>
              <a:rPr sz="2600" b="1" spc="-40" dirty="0">
                <a:latin typeface="Arial"/>
                <a:cs typeface="Arial"/>
              </a:rPr>
              <a:t> </a:t>
            </a:r>
            <a:r>
              <a:rPr sz="2600" b="1" spc="-20" dirty="0">
                <a:latin typeface="Arial"/>
                <a:cs typeface="Arial"/>
              </a:rPr>
              <a:t>predefined</a:t>
            </a:r>
            <a:r>
              <a:rPr sz="2600" b="1" spc="-80" dirty="0">
                <a:latin typeface="Arial"/>
                <a:cs typeface="Arial"/>
              </a:rPr>
              <a:t> </a:t>
            </a:r>
            <a:r>
              <a:rPr sz="2600" b="1" spc="-60" dirty="0">
                <a:latin typeface="Arial"/>
                <a:cs typeface="Arial"/>
              </a:rPr>
              <a:t>solutions.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Arial"/>
              <a:cs typeface="Arial"/>
            </a:endParaRPr>
          </a:p>
          <a:p>
            <a:pPr marL="12700" marR="490855" algn="just">
              <a:lnSpc>
                <a:spcPct val="108200"/>
              </a:lnSpc>
            </a:pPr>
            <a:r>
              <a:rPr sz="2600" spc="-10" dirty="0">
                <a:latin typeface="Tahoma"/>
                <a:cs typeface="Tahoma"/>
              </a:rPr>
              <a:t>T</a:t>
            </a:r>
            <a:r>
              <a:rPr sz="2600" spc="5" dirty="0">
                <a:latin typeface="Tahoma"/>
                <a:cs typeface="Tahoma"/>
              </a:rPr>
              <a:t>h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55" dirty="0">
                <a:latin typeface="Tahoma"/>
                <a:cs typeface="Tahoma"/>
              </a:rPr>
              <a:t>s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95" dirty="0">
                <a:latin typeface="Tahoma"/>
                <a:cs typeface="Tahoma"/>
              </a:rPr>
              <a:t>c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5" dirty="0">
                <a:latin typeface="Tahoma"/>
                <a:cs typeface="Tahoma"/>
              </a:rPr>
              <a:t>n</a:t>
            </a:r>
            <a:r>
              <a:rPr sz="2600" spc="30" dirty="0">
                <a:latin typeface="Tahoma"/>
                <a:cs typeface="Tahoma"/>
              </a:rPr>
              <a:t>v</a:t>
            </a:r>
            <a:r>
              <a:rPr sz="2600" spc="25" dirty="0">
                <a:latin typeface="Tahoma"/>
                <a:cs typeface="Tahoma"/>
              </a:rPr>
              <a:t>e</a:t>
            </a:r>
            <a:r>
              <a:rPr sz="2600" spc="5" dirty="0">
                <a:latin typeface="Tahoma"/>
                <a:cs typeface="Tahoma"/>
              </a:rPr>
              <a:t>n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25" dirty="0">
                <a:latin typeface="Tahoma"/>
                <a:cs typeface="Tahoma"/>
              </a:rPr>
              <a:t>e</a:t>
            </a:r>
            <a:r>
              <a:rPr sz="2600" spc="5" dirty="0">
                <a:latin typeface="Tahoma"/>
                <a:cs typeface="Tahoma"/>
              </a:rPr>
              <a:t>n</a:t>
            </a:r>
            <a:r>
              <a:rPr sz="2600" spc="100" dirty="0">
                <a:latin typeface="Tahoma"/>
                <a:cs typeface="Tahoma"/>
              </a:rPr>
              <a:t>t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50" dirty="0">
                <a:latin typeface="Tahoma"/>
                <a:cs typeface="Tahoma"/>
              </a:rPr>
              <a:t>s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5" dirty="0">
                <a:latin typeface="Tahoma"/>
                <a:cs typeface="Tahoma"/>
              </a:rPr>
              <a:t>u</a:t>
            </a:r>
            <a:r>
              <a:rPr sz="2600" spc="15" dirty="0">
                <a:latin typeface="Tahoma"/>
                <a:cs typeface="Tahoma"/>
              </a:rPr>
              <a:t>d</a:t>
            </a:r>
            <a:r>
              <a:rPr sz="2600" spc="80" dirty="0">
                <a:latin typeface="Tahoma"/>
                <a:cs typeface="Tahoma"/>
              </a:rPr>
              <a:t>y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30" dirty="0">
                <a:latin typeface="Tahoma"/>
                <a:cs typeface="Tahoma"/>
              </a:rPr>
              <a:t>oo</a:t>
            </a:r>
            <a:r>
              <a:rPr sz="2600" spc="85" dirty="0">
                <a:latin typeface="Tahoma"/>
                <a:cs typeface="Tahoma"/>
              </a:rPr>
              <a:t>l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5" dirty="0">
                <a:latin typeface="Tahoma"/>
                <a:cs typeface="Tahoma"/>
              </a:rPr>
              <a:t>n</a:t>
            </a:r>
            <a:r>
              <a:rPr sz="2600" spc="80" dirty="0">
                <a:latin typeface="Tahoma"/>
                <a:cs typeface="Tahoma"/>
              </a:rPr>
              <a:t>ly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55" dirty="0">
                <a:latin typeface="Tahoma"/>
                <a:cs typeface="Tahoma"/>
              </a:rPr>
              <a:t>s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5" dirty="0">
                <a:latin typeface="Tahoma"/>
                <a:cs typeface="Tahoma"/>
              </a:rPr>
              <a:t>u</a:t>
            </a:r>
            <a:r>
              <a:rPr sz="2600" spc="50" dirty="0">
                <a:latin typeface="Tahoma"/>
                <a:cs typeface="Tahoma"/>
              </a:rPr>
              <a:t>s</a:t>
            </a:r>
            <a:r>
              <a:rPr sz="2600" spc="25" dirty="0">
                <a:latin typeface="Tahoma"/>
                <a:cs typeface="Tahoma"/>
              </a:rPr>
              <a:t>e</a:t>
            </a:r>
            <a:r>
              <a:rPr sz="2600" spc="20" dirty="0">
                <a:latin typeface="Tahoma"/>
                <a:cs typeface="Tahoma"/>
              </a:rPr>
              <a:t>d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10" dirty="0">
                <a:latin typeface="Tahoma"/>
                <a:cs typeface="Tahoma"/>
              </a:rPr>
              <a:t>n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5" dirty="0">
                <a:latin typeface="Tahoma"/>
                <a:cs typeface="Tahoma"/>
              </a:rPr>
              <a:t>n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65" dirty="0">
                <a:latin typeface="Tahoma"/>
                <a:cs typeface="Tahoma"/>
              </a:rPr>
              <a:t>r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15" dirty="0">
                <a:latin typeface="Tahoma"/>
                <a:cs typeface="Tahoma"/>
              </a:rPr>
              <a:t>d</a:t>
            </a:r>
            <a:r>
              <a:rPr sz="2600" spc="5" dirty="0">
                <a:latin typeface="Tahoma"/>
                <a:cs typeface="Tahoma"/>
              </a:rPr>
              <a:t>u</a:t>
            </a:r>
            <a:r>
              <a:rPr sz="2600" spc="95" dirty="0">
                <a:latin typeface="Tahoma"/>
                <a:cs typeface="Tahoma"/>
              </a:rPr>
              <a:t>ct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65" dirty="0">
                <a:latin typeface="Tahoma"/>
                <a:cs typeface="Tahoma"/>
              </a:rPr>
              <a:t>r</a:t>
            </a:r>
            <a:r>
              <a:rPr sz="2600" spc="60" dirty="0">
                <a:latin typeface="Tahoma"/>
                <a:cs typeface="Tahoma"/>
              </a:rPr>
              <a:t>y  </a:t>
            </a:r>
            <a:r>
              <a:rPr sz="2600" spc="30" dirty="0">
                <a:latin typeface="Tahoma"/>
                <a:cs typeface="Tahoma"/>
              </a:rPr>
              <a:t>programming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45" dirty="0">
                <a:latin typeface="Tahoma"/>
                <a:cs typeface="Tahoma"/>
              </a:rPr>
              <a:t>course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-110" dirty="0">
                <a:latin typeface="Tahoma"/>
                <a:cs typeface="Tahoma"/>
              </a:rPr>
              <a:t>(CS1),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40" dirty="0">
                <a:latin typeface="Tahoma"/>
                <a:cs typeface="Tahoma"/>
              </a:rPr>
              <a:t>but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45" dirty="0">
                <a:latin typeface="Tahoma"/>
                <a:cs typeface="Tahoma"/>
              </a:rPr>
              <a:t>not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35" dirty="0">
                <a:latin typeface="Tahoma"/>
                <a:cs typeface="Tahoma"/>
              </a:rPr>
              <a:t>in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25" dirty="0">
                <a:latin typeface="Tahoma"/>
                <a:cs typeface="Tahoma"/>
              </a:rPr>
              <a:t>Data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60" dirty="0">
                <a:latin typeface="Tahoma"/>
                <a:cs typeface="Tahoma"/>
              </a:rPr>
              <a:t>Structures </a:t>
            </a:r>
            <a:r>
              <a:rPr sz="2600" spc="-805" dirty="0">
                <a:latin typeface="Tahoma"/>
                <a:cs typeface="Tahoma"/>
              </a:rPr>
              <a:t> </a:t>
            </a:r>
            <a:r>
              <a:rPr sz="2600" spc="-5" dirty="0">
                <a:latin typeface="Tahoma"/>
                <a:cs typeface="Tahoma"/>
              </a:rPr>
              <a:t>a</a:t>
            </a:r>
            <a:r>
              <a:rPr sz="2600" spc="5" dirty="0">
                <a:latin typeface="Tahoma"/>
                <a:cs typeface="Tahoma"/>
              </a:rPr>
              <a:t>n</a:t>
            </a:r>
            <a:r>
              <a:rPr sz="2600" spc="20" dirty="0">
                <a:latin typeface="Tahoma"/>
                <a:cs typeface="Tahoma"/>
              </a:rPr>
              <a:t>d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200" dirty="0">
                <a:latin typeface="Tahoma"/>
                <a:cs typeface="Tahoma"/>
              </a:rPr>
              <a:t>A</a:t>
            </a:r>
            <a:r>
              <a:rPr sz="2600" spc="80" dirty="0">
                <a:latin typeface="Tahoma"/>
                <a:cs typeface="Tahoma"/>
              </a:rPr>
              <a:t>l</a:t>
            </a:r>
            <a:r>
              <a:rPr sz="2600" spc="20" dirty="0">
                <a:latin typeface="Tahoma"/>
                <a:cs typeface="Tahoma"/>
              </a:rPr>
              <a:t>g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65" dirty="0">
                <a:latin typeface="Tahoma"/>
                <a:cs typeface="Tahoma"/>
              </a:rPr>
              <a:t>r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5" dirty="0">
                <a:latin typeface="Tahoma"/>
                <a:cs typeface="Tahoma"/>
              </a:rPr>
              <a:t>h</a:t>
            </a:r>
            <a:r>
              <a:rPr sz="2600" spc="10" dirty="0">
                <a:latin typeface="Tahoma"/>
                <a:cs typeface="Tahoma"/>
              </a:rPr>
              <a:t>m</a:t>
            </a:r>
            <a:r>
              <a:rPr sz="2600" spc="55" dirty="0">
                <a:latin typeface="Tahoma"/>
                <a:cs typeface="Tahoma"/>
              </a:rPr>
              <a:t>s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-110" dirty="0">
                <a:latin typeface="Tahoma"/>
                <a:cs typeface="Tahoma"/>
              </a:rPr>
              <a:t>(</a:t>
            </a:r>
            <a:r>
              <a:rPr sz="2600" spc="114" dirty="0">
                <a:latin typeface="Tahoma"/>
                <a:cs typeface="Tahoma"/>
              </a:rPr>
              <a:t>C</a:t>
            </a:r>
            <a:r>
              <a:rPr sz="2600" spc="100" dirty="0">
                <a:latin typeface="Tahoma"/>
                <a:cs typeface="Tahoma"/>
              </a:rPr>
              <a:t>S</a:t>
            </a:r>
            <a:r>
              <a:rPr sz="2600" spc="165" dirty="0">
                <a:latin typeface="Tahoma"/>
                <a:cs typeface="Tahoma"/>
              </a:rPr>
              <a:t>2</a:t>
            </a:r>
            <a:r>
              <a:rPr sz="2600" spc="-110" dirty="0">
                <a:latin typeface="Tahoma"/>
                <a:cs typeface="Tahoma"/>
              </a:rPr>
              <a:t>)</a:t>
            </a:r>
            <a:r>
              <a:rPr sz="2600" spc="-204" dirty="0">
                <a:latin typeface="Tahoma"/>
                <a:cs typeface="Tahoma"/>
              </a:rPr>
              <a:t>.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Tahoma"/>
              <a:cs typeface="Tahoma"/>
            </a:endParaRPr>
          </a:p>
          <a:p>
            <a:pPr marL="12700" marR="506730" algn="just">
              <a:lnSpc>
                <a:spcPct val="108200"/>
              </a:lnSpc>
            </a:pPr>
            <a:r>
              <a:rPr sz="2600" spc="30" dirty="0">
                <a:latin typeface="Tahoma"/>
                <a:cs typeface="Tahoma"/>
              </a:rPr>
              <a:t>This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35" dirty="0">
                <a:latin typeface="Tahoma"/>
                <a:cs typeface="Tahoma"/>
              </a:rPr>
              <a:t>project</a:t>
            </a:r>
            <a:r>
              <a:rPr sz="2600" spc="-200" dirty="0">
                <a:latin typeface="Tahoma"/>
                <a:cs typeface="Tahoma"/>
              </a:rPr>
              <a:t> </a:t>
            </a:r>
            <a:r>
              <a:rPr sz="2600" spc="30" dirty="0">
                <a:latin typeface="Tahoma"/>
                <a:cs typeface="Tahoma"/>
              </a:rPr>
              <a:t>aims</a:t>
            </a:r>
            <a:r>
              <a:rPr sz="2600" spc="-200" dirty="0">
                <a:latin typeface="Tahoma"/>
                <a:cs typeface="Tahoma"/>
              </a:rPr>
              <a:t> </a:t>
            </a:r>
            <a:r>
              <a:rPr sz="2600" spc="65" dirty="0">
                <a:latin typeface="Tahoma"/>
                <a:cs typeface="Tahoma"/>
              </a:rPr>
              <a:t>to</a:t>
            </a:r>
            <a:r>
              <a:rPr sz="2600" spc="-200" dirty="0">
                <a:latin typeface="Tahoma"/>
                <a:cs typeface="Tahoma"/>
              </a:rPr>
              <a:t> </a:t>
            </a:r>
            <a:r>
              <a:rPr sz="2600" spc="35" dirty="0">
                <a:latin typeface="Tahoma"/>
                <a:cs typeface="Tahoma"/>
              </a:rPr>
              <a:t>build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a</a:t>
            </a:r>
            <a:r>
              <a:rPr sz="2600" spc="-200" dirty="0">
                <a:latin typeface="Tahoma"/>
                <a:cs typeface="Tahoma"/>
              </a:rPr>
              <a:t> </a:t>
            </a:r>
            <a:r>
              <a:rPr sz="2600" spc="-10" dirty="0">
                <a:latin typeface="Tahoma"/>
                <a:cs typeface="Tahoma"/>
              </a:rPr>
              <a:t>web</a:t>
            </a:r>
            <a:r>
              <a:rPr sz="2600" spc="-200" dirty="0">
                <a:latin typeface="Tahoma"/>
                <a:cs typeface="Tahoma"/>
              </a:rPr>
              <a:t> </a:t>
            </a:r>
            <a:r>
              <a:rPr sz="2600" spc="40" dirty="0">
                <a:latin typeface="Tahoma"/>
                <a:cs typeface="Tahoma"/>
              </a:rPr>
              <a:t>application</a:t>
            </a:r>
            <a:r>
              <a:rPr sz="2600" spc="-200" dirty="0">
                <a:latin typeface="Tahoma"/>
                <a:cs typeface="Tahoma"/>
              </a:rPr>
              <a:t> </a:t>
            </a:r>
            <a:r>
              <a:rPr sz="2600" spc="65" dirty="0">
                <a:latin typeface="Tahoma"/>
                <a:cs typeface="Tahoma"/>
              </a:rPr>
              <a:t>to</a:t>
            </a:r>
            <a:r>
              <a:rPr sz="2600" spc="415" dirty="0">
                <a:latin typeface="Tahoma"/>
                <a:cs typeface="Tahoma"/>
              </a:rPr>
              <a:t> </a:t>
            </a:r>
            <a:r>
              <a:rPr sz="2600" spc="20" dirty="0">
                <a:latin typeface="Tahoma"/>
                <a:cs typeface="Tahoma"/>
              </a:rPr>
              <a:t>expand </a:t>
            </a:r>
            <a:r>
              <a:rPr sz="2600" spc="-800" dirty="0">
                <a:latin typeface="Tahoma"/>
                <a:cs typeface="Tahoma"/>
              </a:rPr>
              <a:t> </a:t>
            </a:r>
            <a:r>
              <a:rPr sz="2600" spc="195" dirty="0">
                <a:latin typeface="Tahoma"/>
                <a:cs typeface="Tahoma"/>
              </a:rPr>
              <a:t>P</a:t>
            </a:r>
            <a:r>
              <a:rPr sz="2600" spc="-5" dirty="0">
                <a:latin typeface="Tahoma"/>
                <a:cs typeface="Tahoma"/>
              </a:rPr>
              <a:t>a</a:t>
            </a:r>
            <a:r>
              <a:rPr sz="2600" spc="65" dirty="0">
                <a:latin typeface="Tahoma"/>
                <a:cs typeface="Tahoma"/>
              </a:rPr>
              <a:t>r</a:t>
            </a:r>
            <a:r>
              <a:rPr sz="2600" spc="50" dirty="0">
                <a:latin typeface="Tahoma"/>
                <a:cs typeface="Tahoma"/>
              </a:rPr>
              <a:t>s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5" dirty="0">
                <a:latin typeface="Tahoma"/>
                <a:cs typeface="Tahoma"/>
              </a:rPr>
              <a:t>n</a:t>
            </a:r>
            <a:r>
              <a:rPr sz="2600" spc="55" dirty="0">
                <a:latin typeface="Tahoma"/>
                <a:cs typeface="Tahoma"/>
              </a:rPr>
              <a:t>s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20" dirty="0">
                <a:latin typeface="Tahoma"/>
                <a:cs typeface="Tahoma"/>
              </a:rPr>
              <a:t>p</a:t>
            </a:r>
            <a:r>
              <a:rPr sz="2600" spc="65" dirty="0">
                <a:latin typeface="Tahoma"/>
                <a:cs typeface="Tahoma"/>
              </a:rPr>
              <a:t>r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15" dirty="0">
                <a:latin typeface="Tahoma"/>
                <a:cs typeface="Tahoma"/>
              </a:rPr>
              <a:t>b</a:t>
            </a:r>
            <a:r>
              <a:rPr sz="2600" spc="80" dirty="0">
                <a:latin typeface="Tahoma"/>
                <a:cs typeface="Tahoma"/>
              </a:rPr>
              <a:t>l</a:t>
            </a:r>
            <a:r>
              <a:rPr sz="2600" spc="25" dirty="0">
                <a:latin typeface="Tahoma"/>
                <a:cs typeface="Tahoma"/>
              </a:rPr>
              <a:t>e</a:t>
            </a:r>
            <a:r>
              <a:rPr sz="2600" spc="15" dirty="0">
                <a:latin typeface="Tahoma"/>
                <a:cs typeface="Tahoma"/>
              </a:rPr>
              <a:t>m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10" dirty="0">
                <a:latin typeface="Tahoma"/>
                <a:cs typeface="Tahoma"/>
              </a:rPr>
              <a:t>n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114" dirty="0">
                <a:latin typeface="Tahoma"/>
                <a:cs typeface="Tahoma"/>
              </a:rPr>
              <a:t>C</a:t>
            </a:r>
            <a:r>
              <a:rPr sz="2600" spc="100" dirty="0">
                <a:latin typeface="Tahoma"/>
                <a:cs typeface="Tahoma"/>
              </a:rPr>
              <a:t>S</a:t>
            </a:r>
            <a:r>
              <a:rPr sz="2600" spc="165" dirty="0">
                <a:latin typeface="Tahoma"/>
                <a:cs typeface="Tahoma"/>
              </a:rPr>
              <a:t>2</a:t>
            </a:r>
            <a:r>
              <a:rPr sz="2600" spc="-204" dirty="0">
                <a:latin typeface="Tahoma"/>
                <a:cs typeface="Tahoma"/>
              </a:rPr>
              <a:t>.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3</a:t>
            </a:fld>
            <a:endParaRPr spc="22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74090" y="1652699"/>
            <a:ext cx="68834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45" dirty="0"/>
              <a:t>I</a:t>
            </a:r>
            <a:r>
              <a:rPr spc="434" dirty="0"/>
              <a:t>n</a:t>
            </a:r>
            <a:r>
              <a:rPr spc="1030" dirty="0"/>
              <a:t>t</a:t>
            </a:r>
            <a:r>
              <a:rPr spc="865" dirty="0"/>
              <a:t>r</a:t>
            </a:r>
            <a:r>
              <a:rPr spc="509" dirty="0"/>
              <a:t>o</a:t>
            </a:r>
            <a:r>
              <a:rPr spc="405" dirty="0"/>
              <a:t>d</a:t>
            </a:r>
            <a:r>
              <a:rPr spc="434" dirty="0"/>
              <a:t>u</a:t>
            </a:r>
            <a:r>
              <a:rPr spc="500" dirty="0"/>
              <a:t>c</a:t>
            </a:r>
            <a:r>
              <a:rPr spc="1030" dirty="0"/>
              <a:t>t</a:t>
            </a:r>
            <a:r>
              <a:rPr spc="235" dirty="0"/>
              <a:t>i</a:t>
            </a:r>
            <a:r>
              <a:rPr spc="509" dirty="0"/>
              <a:t>o</a:t>
            </a:r>
            <a:r>
              <a:rPr spc="434" dirty="0"/>
              <a:t>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5653" y="0"/>
            <a:ext cx="12682855" cy="8731250"/>
          </a:xfrm>
          <a:custGeom>
            <a:avLst/>
            <a:gdLst/>
            <a:ahLst/>
            <a:cxnLst/>
            <a:rect l="l" t="t" r="r" b="b"/>
            <a:pathLst>
              <a:path w="12682855" h="8731250">
                <a:moveTo>
                  <a:pt x="7787335" y="5355450"/>
                </a:moveTo>
                <a:lnTo>
                  <a:pt x="7785887" y="5308854"/>
                </a:lnTo>
                <a:lnTo>
                  <a:pt x="7781557" y="5262435"/>
                </a:lnTo>
                <a:lnTo>
                  <a:pt x="7774343" y="5216372"/>
                </a:lnTo>
                <a:lnTo>
                  <a:pt x="7764272" y="5170843"/>
                </a:lnTo>
                <a:lnTo>
                  <a:pt x="7751407" y="5126037"/>
                </a:lnTo>
                <a:lnTo>
                  <a:pt x="7735773" y="5082108"/>
                </a:lnTo>
                <a:lnTo>
                  <a:pt x="7717447" y="5039233"/>
                </a:lnTo>
                <a:lnTo>
                  <a:pt x="7696492" y="4997577"/>
                </a:lnTo>
                <a:lnTo>
                  <a:pt x="7672997" y="4957292"/>
                </a:lnTo>
                <a:lnTo>
                  <a:pt x="7647038" y="4918545"/>
                </a:lnTo>
                <a:lnTo>
                  <a:pt x="7618717" y="4881486"/>
                </a:lnTo>
                <a:lnTo>
                  <a:pt x="7588161" y="4846256"/>
                </a:lnTo>
                <a:lnTo>
                  <a:pt x="7555471" y="4812982"/>
                </a:lnTo>
                <a:lnTo>
                  <a:pt x="7520775" y="4781791"/>
                </a:lnTo>
                <a:lnTo>
                  <a:pt x="7484199" y="4752822"/>
                </a:lnTo>
                <a:lnTo>
                  <a:pt x="7445908" y="4726178"/>
                </a:lnTo>
                <a:lnTo>
                  <a:pt x="7406030" y="4701946"/>
                </a:lnTo>
                <a:lnTo>
                  <a:pt x="7364730" y="4680242"/>
                </a:lnTo>
                <a:lnTo>
                  <a:pt x="7322159" y="4661128"/>
                </a:lnTo>
                <a:lnTo>
                  <a:pt x="7278484" y="4644695"/>
                </a:lnTo>
                <a:lnTo>
                  <a:pt x="7233869" y="4631004"/>
                </a:lnTo>
                <a:lnTo>
                  <a:pt x="7188492" y="4620107"/>
                </a:lnTo>
                <a:lnTo>
                  <a:pt x="7142518" y="4612043"/>
                </a:lnTo>
                <a:lnTo>
                  <a:pt x="7096138" y="4606836"/>
                </a:lnTo>
                <a:lnTo>
                  <a:pt x="7049529" y="4604512"/>
                </a:lnTo>
                <a:lnTo>
                  <a:pt x="7002856" y="4605096"/>
                </a:lnTo>
                <a:lnTo>
                  <a:pt x="6956311" y="4608550"/>
                </a:lnTo>
                <a:lnTo>
                  <a:pt x="6910070" y="4614900"/>
                </a:lnTo>
                <a:lnTo>
                  <a:pt x="6864324" y="4624095"/>
                </a:lnTo>
                <a:lnTo>
                  <a:pt x="6819227" y="4636109"/>
                </a:lnTo>
                <a:lnTo>
                  <a:pt x="6774967" y="4650905"/>
                </a:lnTo>
                <a:lnTo>
                  <a:pt x="6731698" y="4668405"/>
                </a:lnTo>
                <a:lnTo>
                  <a:pt x="6689611" y="4688548"/>
                </a:lnTo>
                <a:lnTo>
                  <a:pt x="6648856" y="4711268"/>
                </a:lnTo>
                <a:lnTo>
                  <a:pt x="6609588" y="4736465"/>
                </a:lnTo>
                <a:lnTo>
                  <a:pt x="6571970" y="4764049"/>
                </a:lnTo>
                <a:lnTo>
                  <a:pt x="6536131" y="4793920"/>
                </a:lnTo>
                <a:lnTo>
                  <a:pt x="6502209" y="4825949"/>
                </a:lnTo>
                <a:lnTo>
                  <a:pt x="6470358" y="4860010"/>
                </a:lnTo>
                <a:lnTo>
                  <a:pt x="6440665" y="4895989"/>
                </a:lnTo>
                <a:lnTo>
                  <a:pt x="6413271" y="4933734"/>
                </a:lnTo>
                <a:lnTo>
                  <a:pt x="6388278" y="4973104"/>
                </a:lnTo>
                <a:lnTo>
                  <a:pt x="6365786" y="5013947"/>
                </a:lnTo>
                <a:lnTo>
                  <a:pt x="6345860" y="5056111"/>
                </a:lnTo>
                <a:lnTo>
                  <a:pt x="6328600" y="5099431"/>
                </a:lnTo>
                <a:lnTo>
                  <a:pt x="6314059" y="5143728"/>
                </a:lnTo>
                <a:lnTo>
                  <a:pt x="6302299" y="5188851"/>
                </a:lnTo>
                <a:lnTo>
                  <a:pt x="6293358" y="5234610"/>
                </a:lnTo>
                <a:lnTo>
                  <a:pt x="4936871" y="5288686"/>
                </a:lnTo>
                <a:lnTo>
                  <a:pt x="4931473" y="5234406"/>
                </a:lnTo>
                <a:lnTo>
                  <a:pt x="4924133" y="5180368"/>
                </a:lnTo>
                <a:lnTo>
                  <a:pt x="4914874" y="5126621"/>
                </a:lnTo>
                <a:lnTo>
                  <a:pt x="4903698" y="5073231"/>
                </a:lnTo>
                <a:lnTo>
                  <a:pt x="4890630" y="5020272"/>
                </a:lnTo>
                <a:lnTo>
                  <a:pt x="4875695" y="4967821"/>
                </a:lnTo>
                <a:lnTo>
                  <a:pt x="4858893" y="4915928"/>
                </a:lnTo>
                <a:lnTo>
                  <a:pt x="4840249" y="4864671"/>
                </a:lnTo>
                <a:lnTo>
                  <a:pt x="4819789" y="4814100"/>
                </a:lnTo>
                <a:lnTo>
                  <a:pt x="4797539" y="4764290"/>
                </a:lnTo>
                <a:lnTo>
                  <a:pt x="4773536" y="4715307"/>
                </a:lnTo>
                <a:lnTo>
                  <a:pt x="4747793" y="4667212"/>
                </a:lnTo>
                <a:lnTo>
                  <a:pt x="4720361" y="4620057"/>
                </a:lnTo>
                <a:lnTo>
                  <a:pt x="4691253" y="4573905"/>
                </a:lnTo>
                <a:lnTo>
                  <a:pt x="4660531" y="4528820"/>
                </a:lnTo>
                <a:lnTo>
                  <a:pt x="4628223" y="4484865"/>
                </a:lnTo>
                <a:lnTo>
                  <a:pt x="4594364" y="4442079"/>
                </a:lnTo>
                <a:lnTo>
                  <a:pt x="4558995" y="4400524"/>
                </a:lnTo>
                <a:lnTo>
                  <a:pt x="4522178" y="4360253"/>
                </a:lnTo>
                <a:lnTo>
                  <a:pt x="4483938" y="4321314"/>
                </a:lnTo>
                <a:lnTo>
                  <a:pt x="4444339" y="4283761"/>
                </a:lnTo>
                <a:lnTo>
                  <a:pt x="4403433" y="4247642"/>
                </a:lnTo>
                <a:lnTo>
                  <a:pt x="4361256" y="4213009"/>
                </a:lnTo>
                <a:lnTo>
                  <a:pt x="4317885" y="4179887"/>
                </a:lnTo>
                <a:lnTo>
                  <a:pt x="4273347" y="4148328"/>
                </a:lnTo>
                <a:lnTo>
                  <a:pt x="4227728" y="4118381"/>
                </a:lnTo>
                <a:lnTo>
                  <a:pt x="4181056" y="4090060"/>
                </a:lnTo>
                <a:lnTo>
                  <a:pt x="4133405" y="4063428"/>
                </a:lnTo>
                <a:lnTo>
                  <a:pt x="4084840" y="4038511"/>
                </a:lnTo>
                <a:lnTo>
                  <a:pt x="4035425" y="4015333"/>
                </a:lnTo>
                <a:lnTo>
                  <a:pt x="3985196" y="3993921"/>
                </a:lnTo>
                <a:lnTo>
                  <a:pt x="3934256" y="3974312"/>
                </a:lnTo>
                <a:lnTo>
                  <a:pt x="3882644" y="3956532"/>
                </a:lnTo>
                <a:lnTo>
                  <a:pt x="3830421" y="3940594"/>
                </a:lnTo>
                <a:lnTo>
                  <a:pt x="3777665" y="3926522"/>
                </a:lnTo>
                <a:lnTo>
                  <a:pt x="3724452" y="3914343"/>
                </a:lnTo>
                <a:lnTo>
                  <a:pt x="3670833" y="3904056"/>
                </a:lnTo>
                <a:lnTo>
                  <a:pt x="3616883" y="3895687"/>
                </a:lnTo>
                <a:lnTo>
                  <a:pt x="3562667" y="3889235"/>
                </a:lnTo>
                <a:lnTo>
                  <a:pt x="3508248" y="3884726"/>
                </a:lnTo>
                <a:lnTo>
                  <a:pt x="3453714" y="3882148"/>
                </a:lnTo>
                <a:lnTo>
                  <a:pt x="3399117" y="3881513"/>
                </a:lnTo>
                <a:lnTo>
                  <a:pt x="3344532" y="3882821"/>
                </a:lnTo>
                <a:lnTo>
                  <a:pt x="3290024" y="3886060"/>
                </a:lnTo>
                <a:lnTo>
                  <a:pt x="3235680" y="3891242"/>
                </a:lnTo>
                <a:lnTo>
                  <a:pt x="3181540" y="3898354"/>
                </a:lnTo>
                <a:lnTo>
                  <a:pt x="3127705" y="3907383"/>
                </a:lnTo>
                <a:lnTo>
                  <a:pt x="3074212" y="3918331"/>
                </a:lnTo>
                <a:lnTo>
                  <a:pt x="3021139" y="3931170"/>
                </a:lnTo>
                <a:lnTo>
                  <a:pt x="2968574" y="3945877"/>
                </a:lnTo>
                <a:lnTo>
                  <a:pt x="2916555" y="3962463"/>
                </a:lnTo>
                <a:lnTo>
                  <a:pt x="2865158" y="3980878"/>
                </a:lnTo>
                <a:lnTo>
                  <a:pt x="2814459" y="4001109"/>
                </a:lnTo>
                <a:lnTo>
                  <a:pt x="2764510" y="4023131"/>
                </a:lnTo>
                <a:lnTo>
                  <a:pt x="2715374" y="4046905"/>
                </a:lnTo>
                <a:lnTo>
                  <a:pt x="2667114" y="4072432"/>
                </a:lnTo>
                <a:lnTo>
                  <a:pt x="2619806" y="4099649"/>
                </a:lnTo>
                <a:lnTo>
                  <a:pt x="2573490" y="4128528"/>
                </a:lnTo>
                <a:lnTo>
                  <a:pt x="2528227" y="4159034"/>
                </a:lnTo>
                <a:lnTo>
                  <a:pt x="2484094" y="4191139"/>
                </a:lnTo>
                <a:lnTo>
                  <a:pt x="2441117" y="4224782"/>
                </a:lnTo>
                <a:lnTo>
                  <a:pt x="2399373" y="4259935"/>
                </a:lnTo>
                <a:lnTo>
                  <a:pt x="2358910" y="4296562"/>
                </a:lnTo>
                <a:lnTo>
                  <a:pt x="2319782" y="4334599"/>
                </a:lnTo>
                <a:lnTo>
                  <a:pt x="1376438" y="3365398"/>
                </a:lnTo>
                <a:lnTo>
                  <a:pt x="1405928" y="3318865"/>
                </a:lnTo>
                <a:lnTo>
                  <a:pt x="1427022" y="3280181"/>
                </a:lnTo>
                <a:lnTo>
                  <a:pt x="1445818" y="3240316"/>
                </a:lnTo>
                <a:lnTo>
                  <a:pt x="1462252" y="3199434"/>
                </a:lnTo>
                <a:lnTo>
                  <a:pt x="1476260" y="3157664"/>
                </a:lnTo>
                <a:lnTo>
                  <a:pt x="1487792" y="3115132"/>
                </a:lnTo>
                <a:lnTo>
                  <a:pt x="1496834" y="3072015"/>
                </a:lnTo>
                <a:lnTo>
                  <a:pt x="1503324" y="3028442"/>
                </a:lnTo>
                <a:lnTo>
                  <a:pt x="1507248" y="2984550"/>
                </a:lnTo>
                <a:lnTo>
                  <a:pt x="1508607" y="2940520"/>
                </a:lnTo>
                <a:lnTo>
                  <a:pt x="1507388" y="2896476"/>
                </a:lnTo>
                <a:lnTo>
                  <a:pt x="1503603" y="2852585"/>
                </a:lnTo>
                <a:lnTo>
                  <a:pt x="1497241" y="2808986"/>
                </a:lnTo>
                <a:lnTo>
                  <a:pt x="1488351" y="2765844"/>
                </a:lnTo>
                <a:lnTo>
                  <a:pt x="1476933" y="2723286"/>
                </a:lnTo>
                <a:lnTo>
                  <a:pt x="1463065" y="2681465"/>
                </a:lnTo>
                <a:lnTo>
                  <a:pt x="1446758" y="2640520"/>
                </a:lnTo>
                <a:lnTo>
                  <a:pt x="1428089" y="2600604"/>
                </a:lnTo>
                <a:lnTo>
                  <a:pt x="1407121" y="2561844"/>
                </a:lnTo>
                <a:lnTo>
                  <a:pt x="1383919" y="2524379"/>
                </a:lnTo>
                <a:lnTo>
                  <a:pt x="1358569" y="2488336"/>
                </a:lnTo>
                <a:lnTo>
                  <a:pt x="1331150" y="2453830"/>
                </a:lnTo>
                <a:lnTo>
                  <a:pt x="1301750" y="2420975"/>
                </a:lnTo>
                <a:lnTo>
                  <a:pt x="1270482" y="2389898"/>
                </a:lnTo>
                <a:lnTo>
                  <a:pt x="1237462" y="2360701"/>
                </a:lnTo>
                <a:lnTo>
                  <a:pt x="1202778" y="2333485"/>
                </a:lnTo>
                <a:lnTo>
                  <a:pt x="1166558" y="2308339"/>
                </a:lnTo>
                <a:lnTo>
                  <a:pt x="1128941" y="2285352"/>
                </a:lnTo>
                <a:lnTo>
                  <a:pt x="1090028" y="2264600"/>
                </a:lnTo>
                <a:lnTo>
                  <a:pt x="1049972" y="2246147"/>
                </a:lnTo>
                <a:lnTo>
                  <a:pt x="1008913" y="2230069"/>
                </a:lnTo>
                <a:lnTo>
                  <a:pt x="966978" y="2216416"/>
                </a:lnTo>
                <a:lnTo>
                  <a:pt x="924318" y="2205240"/>
                </a:lnTo>
                <a:lnTo>
                  <a:pt x="881075" y="2196566"/>
                </a:lnTo>
                <a:lnTo>
                  <a:pt x="837399" y="2190445"/>
                </a:lnTo>
                <a:lnTo>
                  <a:pt x="793445" y="2186863"/>
                </a:lnTo>
                <a:lnTo>
                  <a:pt x="749350" y="2185873"/>
                </a:lnTo>
                <a:lnTo>
                  <a:pt x="705269" y="2187448"/>
                </a:lnTo>
                <a:lnTo>
                  <a:pt x="661365" y="2191601"/>
                </a:lnTo>
                <a:lnTo>
                  <a:pt x="617766" y="2198293"/>
                </a:lnTo>
                <a:lnTo>
                  <a:pt x="574649" y="2207539"/>
                </a:lnTo>
                <a:lnTo>
                  <a:pt x="532130" y="2219274"/>
                </a:lnTo>
                <a:lnTo>
                  <a:pt x="490385" y="2233485"/>
                </a:lnTo>
                <a:lnTo>
                  <a:pt x="449529" y="2250097"/>
                </a:lnTo>
                <a:lnTo>
                  <a:pt x="409727" y="2269071"/>
                </a:lnTo>
                <a:lnTo>
                  <a:pt x="371094" y="2290330"/>
                </a:lnTo>
                <a:lnTo>
                  <a:pt x="333781" y="2313813"/>
                </a:lnTo>
                <a:lnTo>
                  <a:pt x="297903" y="2339429"/>
                </a:lnTo>
                <a:lnTo>
                  <a:pt x="263575" y="2367102"/>
                </a:lnTo>
                <a:lnTo>
                  <a:pt x="230936" y="2396731"/>
                </a:lnTo>
                <a:lnTo>
                  <a:pt x="200088" y="2428214"/>
                </a:lnTo>
                <a:lnTo>
                  <a:pt x="171119" y="2461437"/>
                </a:lnTo>
                <a:lnTo>
                  <a:pt x="144157" y="2496312"/>
                </a:lnTo>
                <a:lnTo>
                  <a:pt x="119278" y="2532684"/>
                </a:lnTo>
                <a:lnTo>
                  <a:pt x="96570" y="2570454"/>
                </a:lnTo>
                <a:lnTo>
                  <a:pt x="76111" y="2609481"/>
                </a:lnTo>
                <a:lnTo>
                  <a:pt x="57975" y="2649639"/>
                </a:lnTo>
                <a:lnTo>
                  <a:pt x="42214" y="2690787"/>
                </a:lnTo>
                <a:lnTo>
                  <a:pt x="28892" y="2732786"/>
                </a:lnTo>
                <a:lnTo>
                  <a:pt x="18046" y="2775496"/>
                </a:lnTo>
                <a:lnTo>
                  <a:pt x="9715" y="2818765"/>
                </a:lnTo>
                <a:lnTo>
                  <a:pt x="3937" y="2862440"/>
                </a:lnTo>
                <a:lnTo>
                  <a:pt x="723" y="2906369"/>
                </a:lnTo>
                <a:lnTo>
                  <a:pt x="0" y="2966301"/>
                </a:lnTo>
                <a:lnTo>
                  <a:pt x="1333" y="2992005"/>
                </a:lnTo>
                <a:lnTo>
                  <a:pt x="6629" y="3043136"/>
                </a:lnTo>
                <a:lnTo>
                  <a:pt x="15417" y="3093859"/>
                </a:lnTo>
                <a:lnTo>
                  <a:pt x="27635" y="3143796"/>
                </a:lnTo>
                <a:lnTo>
                  <a:pt x="43256" y="3192843"/>
                </a:lnTo>
                <a:lnTo>
                  <a:pt x="62166" y="3240659"/>
                </a:lnTo>
                <a:lnTo>
                  <a:pt x="84315" y="3287128"/>
                </a:lnTo>
                <a:lnTo>
                  <a:pt x="109575" y="3331921"/>
                </a:lnTo>
                <a:lnTo>
                  <a:pt x="137858" y="3374948"/>
                </a:lnTo>
                <a:lnTo>
                  <a:pt x="168973" y="3415893"/>
                </a:lnTo>
                <a:lnTo>
                  <a:pt x="202857" y="3454666"/>
                </a:lnTo>
                <a:lnTo>
                  <a:pt x="239268" y="3491001"/>
                </a:lnTo>
                <a:lnTo>
                  <a:pt x="278130" y="3524808"/>
                </a:lnTo>
                <a:lnTo>
                  <a:pt x="319151" y="3555860"/>
                </a:lnTo>
                <a:lnTo>
                  <a:pt x="362254" y="3584067"/>
                </a:lnTo>
                <a:lnTo>
                  <a:pt x="407123" y="3609238"/>
                </a:lnTo>
                <a:lnTo>
                  <a:pt x="453669" y="3631323"/>
                </a:lnTo>
                <a:lnTo>
                  <a:pt x="501548" y="3650157"/>
                </a:lnTo>
                <a:lnTo>
                  <a:pt x="550672" y="3665702"/>
                </a:lnTo>
                <a:lnTo>
                  <a:pt x="600684" y="3677856"/>
                </a:lnTo>
                <a:lnTo>
                  <a:pt x="651459" y="3686581"/>
                </a:lnTo>
                <a:lnTo>
                  <a:pt x="702665" y="3691813"/>
                </a:lnTo>
                <a:lnTo>
                  <a:pt x="754164" y="3693553"/>
                </a:lnTo>
                <a:lnTo>
                  <a:pt x="779894" y="3693109"/>
                </a:lnTo>
                <a:lnTo>
                  <a:pt x="831265" y="3689578"/>
                </a:lnTo>
                <a:lnTo>
                  <a:pt x="882281" y="3682555"/>
                </a:lnTo>
                <a:lnTo>
                  <a:pt x="932700" y="3672065"/>
                </a:lnTo>
                <a:lnTo>
                  <a:pt x="982281" y="3658171"/>
                </a:lnTo>
                <a:lnTo>
                  <a:pt x="1030795" y="3640925"/>
                </a:lnTo>
                <a:lnTo>
                  <a:pt x="1078026" y="3620427"/>
                </a:lnTo>
                <a:lnTo>
                  <a:pt x="1123734" y="3596741"/>
                </a:lnTo>
                <a:lnTo>
                  <a:pt x="1167726" y="3570008"/>
                </a:lnTo>
                <a:lnTo>
                  <a:pt x="1209789" y="3540328"/>
                </a:lnTo>
                <a:lnTo>
                  <a:pt x="2164016" y="4519485"/>
                </a:lnTo>
                <a:lnTo>
                  <a:pt x="2129967" y="4568571"/>
                </a:lnTo>
                <a:lnTo>
                  <a:pt x="2097862" y="4618952"/>
                </a:lnTo>
                <a:lnTo>
                  <a:pt x="2067750" y="4670539"/>
                </a:lnTo>
                <a:lnTo>
                  <a:pt x="2039683" y="4723269"/>
                </a:lnTo>
                <a:lnTo>
                  <a:pt x="2013712" y="4777041"/>
                </a:lnTo>
                <a:lnTo>
                  <a:pt x="1989848" y="4831804"/>
                </a:lnTo>
                <a:lnTo>
                  <a:pt x="1968157" y="4887442"/>
                </a:lnTo>
                <a:lnTo>
                  <a:pt x="1948649" y="4943894"/>
                </a:lnTo>
                <a:lnTo>
                  <a:pt x="1931365" y="5001069"/>
                </a:lnTo>
                <a:lnTo>
                  <a:pt x="1916341" y="5058867"/>
                </a:lnTo>
                <a:lnTo>
                  <a:pt x="1903577" y="5117211"/>
                </a:lnTo>
                <a:lnTo>
                  <a:pt x="1893125" y="5175999"/>
                </a:lnTo>
                <a:lnTo>
                  <a:pt x="1884959" y="5235156"/>
                </a:lnTo>
                <a:lnTo>
                  <a:pt x="1879130" y="5294592"/>
                </a:lnTo>
                <a:lnTo>
                  <a:pt x="1875624" y="5354205"/>
                </a:lnTo>
                <a:lnTo>
                  <a:pt x="1874456" y="5413908"/>
                </a:lnTo>
                <a:lnTo>
                  <a:pt x="1875624" y="5473624"/>
                </a:lnTo>
                <a:lnTo>
                  <a:pt x="1879130" y="5533237"/>
                </a:lnTo>
                <a:lnTo>
                  <a:pt x="1884959" y="5592661"/>
                </a:lnTo>
                <a:lnTo>
                  <a:pt x="1893125" y="5651817"/>
                </a:lnTo>
                <a:lnTo>
                  <a:pt x="1903577" y="5710618"/>
                </a:lnTo>
                <a:lnTo>
                  <a:pt x="1916341" y="5768962"/>
                </a:lnTo>
                <a:lnTo>
                  <a:pt x="1931365" y="5826760"/>
                </a:lnTo>
                <a:lnTo>
                  <a:pt x="1948649" y="5883922"/>
                </a:lnTo>
                <a:lnTo>
                  <a:pt x="1968157" y="5940374"/>
                </a:lnTo>
                <a:lnTo>
                  <a:pt x="1989848" y="5996025"/>
                </a:lnTo>
                <a:lnTo>
                  <a:pt x="2013712" y="6050775"/>
                </a:lnTo>
                <a:lnTo>
                  <a:pt x="2039683" y="6104560"/>
                </a:lnTo>
                <a:lnTo>
                  <a:pt x="2067750" y="6157290"/>
                </a:lnTo>
                <a:lnTo>
                  <a:pt x="2097862" y="6208877"/>
                </a:lnTo>
                <a:lnTo>
                  <a:pt x="2129967" y="6259246"/>
                </a:lnTo>
                <a:lnTo>
                  <a:pt x="2164016" y="6308331"/>
                </a:lnTo>
                <a:lnTo>
                  <a:pt x="1196187" y="7313181"/>
                </a:lnTo>
                <a:lnTo>
                  <a:pt x="1157871" y="7294080"/>
                </a:lnTo>
                <a:lnTo>
                  <a:pt x="1118527" y="7277176"/>
                </a:lnTo>
                <a:lnTo>
                  <a:pt x="1078293" y="7262533"/>
                </a:lnTo>
                <a:lnTo>
                  <a:pt x="1037285" y="7250201"/>
                </a:lnTo>
                <a:lnTo>
                  <a:pt x="995641" y="7240206"/>
                </a:lnTo>
                <a:lnTo>
                  <a:pt x="953503" y="7232586"/>
                </a:lnTo>
                <a:lnTo>
                  <a:pt x="910996" y="7227367"/>
                </a:lnTo>
                <a:lnTo>
                  <a:pt x="868273" y="7224573"/>
                </a:lnTo>
                <a:lnTo>
                  <a:pt x="825449" y="7224204"/>
                </a:lnTo>
                <a:lnTo>
                  <a:pt x="782675" y="7226262"/>
                </a:lnTo>
                <a:lnTo>
                  <a:pt x="740079" y="7230732"/>
                </a:lnTo>
                <a:lnTo>
                  <a:pt x="697814" y="7237616"/>
                </a:lnTo>
                <a:lnTo>
                  <a:pt x="656005" y="7246887"/>
                </a:lnTo>
                <a:lnTo>
                  <a:pt x="614794" y="7258520"/>
                </a:lnTo>
                <a:lnTo>
                  <a:pt x="574306" y="7272464"/>
                </a:lnTo>
                <a:lnTo>
                  <a:pt x="534682" y="7288682"/>
                </a:lnTo>
                <a:lnTo>
                  <a:pt x="496036" y="7307110"/>
                </a:lnTo>
                <a:lnTo>
                  <a:pt x="458508" y="7327709"/>
                </a:lnTo>
                <a:lnTo>
                  <a:pt x="422198" y="7350404"/>
                </a:lnTo>
                <a:lnTo>
                  <a:pt x="387248" y="7375118"/>
                </a:lnTo>
                <a:lnTo>
                  <a:pt x="353758" y="7401763"/>
                </a:lnTo>
                <a:lnTo>
                  <a:pt x="321830" y="7430275"/>
                </a:lnTo>
                <a:lnTo>
                  <a:pt x="291566" y="7460551"/>
                </a:lnTo>
                <a:lnTo>
                  <a:pt x="263080" y="7492492"/>
                </a:lnTo>
                <a:lnTo>
                  <a:pt x="236461" y="7525994"/>
                </a:lnTo>
                <a:lnTo>
                  <a:pt x="211785" y="7560958"/>
                </a:lnTo>
                <a:lnTo>
                  <a:pt x="189128" y="7597254"/>
                </a:lnTo>
                <a:lnTo>
                  <a:pt x="168567" y="7634783"/>
                </a:lnTo>
                <a:lnTo>
                  <a:pt x="150177" y="7673416"/>
                </a:lnTo>
                <a:lnTo>
                  <a:pt x="134010" y="7713027"/>
                </a:lnTo>
                <a:lnTo>
                  <a:pt x="120129" y="7753490"/>
                </a:lnTo>
                <a:lnTo>
                  <a:pt x="108559" y="7794676"/>
                </a:lnTo>
                <a:lnTo>
                  <a:pt x="99352" y="7836459"/>
                </a:lnTo>
                <a:lnTo>
                  <a:pt x="92532" y="7878686"/>
                </a:lnTo>
                <a:lnTo>
                  <a:pt x="88112" y="7921244"/>
                </a:lnTo>
                <a:lnTo>
                  <a:pt x="86131" y="7963967"/>
                </a:lnTo>
                <a:lnTo>
                  <a:pt x="86575" y="8006740"/>
                </a:lnTo>
                <a:lnTo>
                  <a:pt x="89446" y="8049425"/>
                </a:lnTo>
                <a:lnTo>
                  <a:pt x="94742" y="8091868"/>
                </a:lnTo>
                <a:lnTo>
                  <a:pt x="102438" y="8133956"/>
                </a:lnTo>
                <a:lnTo>
                  <a:pt x="112522" y="8175536"/>
                </a:lnTo>
                <a:lnTo>
                  <a:pt x="124942" y="8216468"/>
                </a:lnTo>
                <a:lnTo>
                  <a:pt x="139661" y="8256638"/>
                </a:lnTo>
                <a:lnTo>
                  <a:pt x="156654" y="8295907"/>
                </a:lnTo>
                <a:lnTo>
                  <a:pt x="175844" y="8334146"/>
                </a:lnTo>
                <a:lnTo>
                  <a:pt x="197167" y="8371243"/>
                </a:lnTo>
                <a:lnTo>
                  <a:pt x="220573" y="8407070"/>
                </a:lnTo>
                <a:lnTo>
                  <a:pt x="245973" y="8441512"/>
                </a:lnTo>
                <a:lnTo>
                  <a:pt x="273291" y="8474456"/>
                </a:lnTo>
                <a:lnTo>
                  <a:pt x="302437" y="8505787"/>
                </a:lnTo>
                <a:lnTo>
                  <a:pt x="333311" y="8535429"/>
                </a:lnTo>
                <a:lnTo>
                  <a:pt x="365823" y="8563280"/>
                </a:lnTo>
                <a:lnTo>
                  <a:pt x="399872" y="8589226"/>
                </a:lnTo>
                <a:lnTo>
                  <a:pt x="435330" y="8613216"/>
                </a:lnTo>
                <a:lnTo>
                  <a:pt x="472097" y="8635149"/>
                </a:lnTo>
                <a:lnTo>
                  <a:pt x="510044" y="8654961"/>
                </a:lnTo>
                <a:lnTo>
                  <a:pt x="549071" y="8672589"/>
                </a:lnTo>
                <a:lnTo>
                  <a:pt x="589026" y="8687981"/>
                </a:lnTo>
                <a:lnTo>
                  <a:pt x="629793" y="8701075"/>
                </a:lnTo>
                <a:lnTo>
                  <a:pt x="671233" y="8711844"/>
                </a:lnTo>
                <a:lnTo>
                  <a:pt x="713232" y="8720252"/>
                </a:lnTo>
                <a:lnTo>
                  <a:pt x="755624" y="8726259"/>
                </a:lnTo>
                <a:lnTo>
                  <a:pt x="798296" y="8729853"/>
                </a:lnTo>
                <a:lnTo>
                  <a:pt x="841108" y="8731021"/>
                </a:lnTo>
                <a:lnTo>
                  <a:pt x="840206" y="8730120"/>
                </a:lnTo>
                <a:lnTo>
                  <a:pt x="867600" y="8729599"/>
                </a:lnTo>
                <a:lnTo>
                  <a:pt x="922172" y="8725598"/>
                </a:lnTo>
                <a:lnTo>
                  <a:pt x="976376" y="8717636"/>
                </a:lnTo>
                <a:lnTo>
                  <a:pt x="1029792" y="8705774"/>
                </a:lnTo>
                <a:lnTo>
                  <a:pt x="1082281" y="8690064"/>
                </a:lnTo>
                <a:lnTo>
                  <a:pt x="1133411" y="8670595"/>
                </a:lnTo>
                <a:lnTo>
                  <a:pt x="1183068" y="8647455"/>
                </a:lnTo>
                <a:lnTo>
                  <a:pt x="1230845" y="8620798"/>
                </a:lnTo>
                <a:lnTo>
                  <a:pt x="1276616" y="8590724"/>
                </a:lnTo>
                <a:lnTo>
                  <a:pt x="1320025" y="8557438"/>
                </a:lnTo>
                <a:lnTo>
                  <a:pt x="1360957" y="8521052"/>
                </a:lnTo>
                <a:lnTo>
                  <a:pt x="1399082" y="8481835"/>
                </a:lnTo>
                <a:lnTo>
                  <a:pt x="1434299" y="8439912"/>
                </a:lnTo>
                <a:lnTo>
                  <a:pt x="1466342" y="8395602"/>
                </a:lnTo>
                <a:lnTo>
                  <a:pt x="1495107" y="8349018"/>
                </a:lnTo>
                <a:lnTo>
                  <a:pt x="1520380" y="8300542"/>
                </a:lnTo>
                <a:lnTo>
                  <a:pt x="1542097" y="8250288"/>
                </a:lnTo>
                <a:lnTo>
                  <a:pt x="1560080" y="8198663"/>
                </a:lnTo>
                <a:lnTo>
                  <a:pt x="1574279" y="8145805"/>
                </a:lnTo>
                <a:lnTo>
                  <a:pt x="1584591" y="8092122"/>
                </a:lnTo>
                <a:lnTo>
                  <a:pt x="1590979" y="8037766"/>
                </a:lnTo>
                <a:lnTo>
                  <a:pt x="1593392" y="7983156"/>
                </a:lnTo>
                <a:lnTo>
                  <a:pt x="1593113" y="7955788"/>
                </a:lnTo>
                <a:lnTo>
                  <a:pt x="1589570" y="7901203"/>
                </a:lnTo>
                <a:lnTo>
                  <a:pt x="1582064" y="7847025"/>
                </a:lnTo>
                <a:lnTo>
                  <a:pt x="1570647" y="7793533"/>
                </a:lnTo>
                <a:lnTo>
                  <a:pt x="1555356" y="7741005"/>
                </a:lnTo>
                <a:lnTo>
                  <a:pt x="1536306" y="7689736"/>
                </a:lnTo>
                <a:lnTo>
                  <a:pt x="1513560" y="7639977"/>
                </a:lnTo>
                <a:lnTo>
                  <a:pt x="1487284" y="7591996"/>
                </a:lnTo>
                <a:lnTo>
                  <a:pt x="1457566" y="7546048"/>
                </a:lnTo>
                <a:lnTo>
                  <a:pt x="1424597" y="7502372"/>
                </a:lnTo>
                <a:lnTo>
                  <a:pt x="1388541" y="7461212"/>
                </a:lnTo>
                <a:lnTo>
                  <a:pt x="2319477" y="6494437"/>
                </a:lnTo>
                <a:lnTo>
                  <a:pt x="2358733" y="6532537"/>
                </a:lnTo>
                <a:lnTo>
                  <a:pt x="2399309" y="6569202"/>
                </a:lnTo>
                <a:lnTo>
                  <a:pt x="2441181" y="6604406"/>
                </a:lnTo>
                <a:lnTo>
                  <a:pt x="2484272" y="6638087"/>
                </a:lnTo>
                <a:lnTo>
                  <a:pt x="2528557" y="6670218"/>
                </a:lnTo>
                <a:lnTo>
                  <a:pt x="2573947" y="6700748"/>
                </a:lnTo>
                <a:lnTo>
                  <a:pt x="2620403" y="6729641"/>
                </a:lnTo>
                <a:lnTo>
                  <a:pt x="2667863" y="6756857"/>
                </a:lnTo>
                <a:lnTo>
                  <a:pt x="2716263" y="6782371"/>
                </a:lnTo>
                <a:lnTo>
                  <a:pt x="2765539" y="6806133"/>
                </a:lnTo>
                <a:lnTo>
                  <a:pt x="2815640" y="6828129"/>
                </a:lnTo>
                <a:lnTo>
                  <a:pt x="2866491" y="6848335"/>
                </a:lnTo>
                <a:lnTo>
                  <a:pt x="2918028" y="6866699"/>
                </a:lnTo>
                <a:lnTo>
                  <a:pt x="2970199" y="6883222"/>
                </a:lnTo>
                <a:lnTo>
                  <a:pt x="3022917" y="6897878"/>
                </a:lnTo>
                <a:lnTo>
                  <a:pt x="3076130" y="6910641"/>
                </a:lnTo>
                <a:lnTo>
                  <a:pt x="3129762" y="6921500"/>
                </a:lnTo>
                <a:lnTo>
                  <a:pt x="3183750" y="6930441"/>
                </a:lnTo>
                <a:lnTo>
                  <a:pt x="3238017" y="6937451"/>
                </a:lnTo>
                <a:lnTo>
                  <a:pt x="3292513" y="6942531"/>
                </a:lnTo>
                <a:lnTo>
                  <a:pt x="3347148" y="6945655"/>
                </a:lnTo>
                <a:lnTo>
                  <a:pt x="3401860" y="6946836"/>
                </a:lnTo>
                <a:lnTo>
                  <a:pt x="3456571" y="6946062"/>
                </a:lnTo>
                <a:lnTo>
                  <a:pt x="3511232" y="6943331"/>
                </a:lnTo>
                <a:lnTo>
                  <a:pt x="3565753" y="6938670"/>
                </a:lnTo>
                <a:lnTo>
                  <a:pt x="3620084" y="6932054"/>
                </a:lnTo>
                <a:lnTo>
                  <a:pt x="3674135" y="6923506"/>
                </a:lnTo>
                <a:lnTo>
                  <a:pt x="3727843" y="6913054"/>
                </a:lnTo>
                <a:lnTo>
                  <a:pt x="3781145" y="6900672"/>
                </a:lnTo>
                <a:lnTo>
                  <a:pt x="3833977" y="6886410"/>
                </a:lnTo>
                <a:lnTo>
                  <a:pt x="3886263" y="6870281"/>
                </a:lnTo>
                <a:lnTo>
                  <a:pt x="3937939" y="6852285"/>
                </a:lnTo>
                <a:lnTo>
                  <a:pt x="3988943" y="6832473"/>
                </a:lnTo>
                <a:lnTo>
                  <a:pt x="4039197" y="6810845"/>
                </a:lnTo>
                <a:lnTo>
                  <a:pt x="4088650" y="6787439"/>
                </a:lnTo>
                <a:lnTo>
                  <a:pt x="4137241" y="6762293"/>
                </a:lnTo>
                <a:lnTo>
                  <a:pt x="4184904" y="6735419"/>
                </a:lnTo>
                <a:lnTo>
                  <a:pt x="4231564" y="6706870"/>
                </a:lnTo>
                <a:lnTo>
                  <a:pt x="4277182" y="6676682"/>
                </a:lnTo>
                <a:lnTo>
                  <a:pt x="4321695" y="6644881"/>
                </a:lnTo>
                <a:lnTo>
                  <a:pt x="4365041" y="6611506"/>
                </a:lnTo>
                <a:lnTo>
                  <a:pt x="4407166" y="6576619"/>
                </a:lnTo>
                <a:lnTo>
                  <a:pt x="4448022" y="6540246"/>
                </a:lnTo>
                <a:lnTo>
                  <a:pt x="4487557" y="6502451"/>
                </a:lnTo>
                <a:lnTo>
                  <a:pt x="4525708" y="6463258"/>
                </a:lnTo>
                <a:lnTo>
                  <a:pt x="4562437" y="6422733"/>
                </a:lnTo>
                <a:lnTo>
                  <a:pt x="4597692" y="6380924"/>
                </a:lnTo>
                <a:lnTo>
                  <a:pt x="4631436" y="6337897"/>
                </a:lnTo>
                <a:lnTo>
                  <a:pt x="4663618" y="6293675"/>
                </a:lnTo>
                <a:lnTo>
                  <a:pt x="4694212" y="6248349"/>
                </a:lnTo>
                <a:lnTo>
                  <a:pt x="4723155" y="6201956"/>
                </a:lnTo>
                <a:lnTo>
                  <a:pt x="4750422" y="6154559"/>
                </a:lnTo>
                <a:lnTo>
                  <a:pt x="4775974" y="6106223"/>
                </a:lnTo>
                <a:lnTo>
                  <a:pt x="4799800" y="6057011"/>
                </a:lnTo>
                <a:lnTo>
                  <a:pt x="4821834" y="6006973"/>
                </a:lnTo>
                <a:lnTo>
                  <a:pt x="4842078" y="5956185"/>
                </a:lnTo>
                <a:lnTo>
                  <a:pt x="4860493" y="5904712"/>
                </a:lnTo>
                <a:lnTo>
                  <a:pt x="4877066" y="5852617"/>
                </a:lnTo>
                <a:lnTo>
                  <a:pt x="4891748" y="5799963"/>
                </a:lnTo>
                <a:lnTo>
                  <a:pt x="4904562" y="5746813"/>
                </a:lnTo>
                <a:lnTo>
                  <a:pt x="4915446" y="5693245"/>
                </a:lnTo>
                <a:lnTo>
                  <a:pt x="4924425" y="5639320"/>
                </a:lnTo>
                <a:lnTo>
                  <a:pt x="4931473" y="5585104"/>
                </a:lnTo>
                <a:lnTo>
                  <a:pt x="4936579" y="5530685"/>
                </a:lnTo>
                <a:lnTo>
                  <a:pt x="6293358" y="5476303"/>
                </a:lnTo>
                <a:lnTo>
                  <a:pt x="6302299" y="5522061"/>
                </a:lnTo>
                <a:lnTo>
                  <a:pt x="6314059" y="5567172"/>
                </a:lnTo>
                <a:lnTo>
                  <a:pt x="6328600" y="5611469"/>
                </a:lnTo>
                <a:lnTo>
                  <a:pt x="6345860" y="5654789"/>
                </a:lnTo>
                <a:lnTo>
                  <a:pt x="6365786" y="5696953"/>
                </a:lnTo>
                <a:lnTo>
                  <a:pt x="6388278" y="5737796"/>
                </a:lnTo>
                <a:lnTo>
                  <a:pt x="6413271" y="5777166"/>
                </a:lnTo>
                <a:lnTo>
                  <a:pt x="6440665" y="5814911"/>
                </a:lnTo>
                <a:lnTo>
                  <a:pt x="6470358" y="5850890"/>
                </a:lnTo>
                <a:lnTo>
                  <a:pt x="6502209" y="5884964"/>
                </a:lnTo>
                <a:lnTo>
                  <a:pt x="6536131" y="5916981"/>
                </a:lnTo>
                <a:lnTo>
                  <a:pt x="6571970" y="5946851"/>
                </a:lnTo>
                <a:lnTo>
                  <a:pt x="6609588" y="5974435"/>
                </a:lnTo>
                <a:lnTo>
                  <a:pt x="6648856" y="5999632"/>
                </a:lnTo>
                <a:lnTo>
                  <a:pt x="6689611" y="6022352"/>
                </a:lnTo>
                <a:lnTo>
                  <a:pt x="6731698" y="6042507"/>
                </a:lnTo>
                <a:lnTo>
                  <a:pt x="6774967" y="6060008"/>
                </a:lnTo>
                <a:lnTo>
                  <a:pt x="6819227" y="6074791"/>
                </a:lnTo>
                <a:lnTo>
                  <a:pt x="6864324" y="6086805"/>
                </a:lnTo>
                <a:lnTo>
                  <a:pt x="6910070" y="6096000"/>
                </a:lnTo>
                <a:lnTo>
                  <a:pt x="6956311" y="6102350"/>
                </a:lnTo>
                <a:lnTo>
                  <a:pt x="7002856" y="6105817"/>
                </a:lnTo>
                <a:lnTo>
                  <a:pt x="7049529" y="6106388"/>
                </a:lnTo>
                <a:lnTo>
                  <a:pt x="7096138" y="6104064"/>
                </a:lnTo>
                <a:lnTo>
                  <a:pt x="7142518" y="6098870"/>
                </a:lnTo>
                <a:lnTo>
                  <a:pt x="7188492" y="6090793"/>
                </a:lnTo>
                <a:lnTo>
                  <a:pt x="7233869" y="6079896"/>
                </a:lnTo>
                <a:lnTo>
                  <a:pt x="7278484" y="6066206"/>
                </a:lnTo>
                <a:lnTo>
                  <a:pt x="7322159" y="6049772"/>
                </a:lnTo>
                <a:lnTo>
                  <a:pt x="7364730" y="6030671"/>
                </a:lnTo>
                <a:lnTo>
                  <a:pt x="7406030" y="6008954"/>
                </a:lnTo>
                <a:lnTo>
                  <a:pt x="7445908" y="5984735"/>
                </a:lnTo>
                <a:lnTo>
                  <a:pt x="7484199" y="5958078"/>
                </a:lnTo>
                <a:lnTo>
                  <a:pt x="7520775" y="5929109"/>
                </a:lnTo>
                <a:lnTo>
                  <a:pt x="7555471" y="5897918"/>
                </a:lnTo>
                <a:lnTo>
                  <a:pt x="7588161" y="5864657"/>
                </a:lnTo>
                <a:lnTo>
                  <a:pt x="7618717" y="5829414"/>
                </a:lnTo>
                <a:lnTo>
                  <a:pt x="7647038" y="5792355"/>
                </a:lnTo>
                <a:lnTo>
                  <a:pt x="7672997" y="5753608"/>
                </a:lnTo>
                <a:lnTo>
                  <a:pt x="7696492" y="5713336"/>
                </a:lnTo>
                <a:lnTo>
                  <a:pt x="7717447" y="5671667"/>
                </a:lnTo>
                <a:lnTo>
                  <a:pt x="7735773" y="5628792"/>
                </a:lnTo>
                <a:lnTo>
                  <a:pt x="7751407" y="5584863"/>
                </a:lnTo>
                <a:lnTo>
                  <a:pt x="7764272" y="5540057"/>
                </a:lnTo>
                <a:lnTo>
                  <a:pt x="7774343" y="5494528"/>
                </a:lnTo>
                <a:lnTo>
                  <a:pt x="7781557" y="5448465"/>
                </a:lnTo>
                <a:lnTo>
                  <a:pt x="7785887" y="5402046"/>
                </a:lnTo>
                <a:lnTo>
                  <a:pt x="7787335" y="5355450"/>
                </a:lnTo>
                <a:close/>
              </a:path>
              <a:path w="12682855" h="8731250">
                <a:moveTo>
                  <a:pt x="12682334" y="0"/>
                </a:moveTo>
                <a:lnTo>
                  <a:pt x="7222782" y="0"/>
                </a:lnTo>
                <a:lnTo>
                  <a:pt x="7220902" y="5613"/>
                </a:lnTo>
                <a:lnTo>
                  <a:pt x="7207034" y="51308"/>
                </a:lnTo>
                <a:lnTo>
                  <a:pt x="7194855" y="96227"/>
                </a:lnTo>
                <a:lnTo>
                  <a:pt x="7184339" y="140385"/>
                </a:lnTo>
                <a:lnTo>
                  <a:pt x="7175449" y="183794"/>
                </a:lnTo>
                <a:lnTo>
                  <a:pt x="7168159" y="226453"/>
                </a:lnTo>
                <a:lnTo>
                  <a:pt x="7162457" y="268376"/>
                </a:lnTo>
                <a:lnTo>
                  <a:pt x="7158304" y="309562"/>
                </a:lnTo>
                <a:lnTo>
                  <a:pt x="7155688" y="350037"/>
                </a:lnTo>
                <a:lnTo>
                  <a:pt x="7154558" y="389801"/>
                </a:lnTo>
                <a:lnTo>
                  <a:pt x="7154913" y="428866"/>
                </a:lnTo>
                <a:lnTo>
                  <a:pt x="7156704" y="467220"/>
                </a:lnTo>
                <a:lnTo>
                  <a:pt x="7164552" y="541909"/>
                </a:lnTo>
                <a:lnTo>
                  <a:pt x="7177862" y="613918"/>
                </a:lnTo>
                <a:lnTo>
                  <a:pt x="7196455" y="683336"/>
                </a:lnTo>
                <a:lnTo>
                  <a:pt x="7220090" y="750201"/>
                </a:lnTo>
                <a:lnTo>
                  <a:pt x="7248588" y="814616"/>
                </a:lnTo>
                <a:lnTo>
                  <a:pt x="7281710" y="876630"/>
                </a:lnTo>
                <a:lnTo>
                  <a:pt x="7319277" y="936320"/>
                </a:lnTo>
                <a:lnTo>
                  <a:pt x="7361047" y="993749"/>
                </a:lnTo>
                <a:lnTo>
                  <a:pt x="7406830" y="1048981"/>
                </a:lnTo>
                <a:lnTo>
                  <a:pt x="7456411" y="1102106"/>
                </a:lnTo>
                <a:lnTo>
                  <a:pt x="7509573" y="1153172"/>
                </a:lnTo>
                <a:lnTo>
                  <a:pt x="7566126" y="1202258"/>
                </a:lnTo>
                <a:lnTo>
                  <a:pt x="7625842" y="1249426"/>
                </a:lnTo>
                <a:lnTo>
                  <a:pt x="7656817" y="1272324"/>
                </a:lnTo>
                <a:lnTo>
                  <a:pt x="7688504" y="1294765"/>
                </a:lnTo>
                <a:lnTo>
                  <a:pt x="7720889" y="1316748"/>
                </a:lnTo>
                <a:lnTo>
                  <a:pt x="7753934" y="1338313"/>
                </a:lnTo>
                <a:lnTo>
                  <a:pt x="7787602" y="1359446"/>
                </a:lnTo>
                <a:lnTo>
                  <a:pt x="7821892" y="1380159"/>
                </a:lnTo>
                <a:lnTo>
                  <a:pt x="7856753" y="1400467"/>
                </a:lnTo>
                <a:lnTo>
                  <a:pt x="7892174" y="1420368"/>
                </a:lnTo>
                <a:lnTo>
                  <a:pt x="7928115" y="1439887"/>
                </a:lnTo>
                <a:lnTo>
                  <a:pt x="7964576" y="1459014"/>
                </a:lnTo>
                <a:lnTo>
                  <a:pt x="8001508" y="1477772"/>
                </a:lnTo>
                <a:lnTo>
                  <a:pt x="8038884" y="1496161"/>
                </a:lnTo>
                <a:lnTo>
                  <a:pt x="8076692" y="1514195"/>
                </a:lnTo>
                <a:lnTo>
                  <a:pt x="8114893" y="1531874"/>
                </a:lnTo>
                <a:lnTo>
                  <a:pt x="8153463" y="1549209"/>
                </a:lnTo>
                <a:lnTo>
                  <a:pt x="8192389" y="1566227"/>
                </a:lnTo>
                <a:lnTo>
                  <a:pt x="8231619" y="1582915"/>
                </a:lnTo>
                <a:lnTo>
                  <a:pt x="8271154" y="1599285"/>
                </a:lnTo>
                <a:lnTo>
                  <a:pt x="8310956" y="1615351"/>
                </a:lnTo>
                <a:lnTo>
                  <a:pt x="8350999" y="1631124"/>
                </a:lnTo>
                <a:lnTo>
                  <a:pt x="8391245" y="1646605"/>
                </a:lnTo>
                <a:lnTo>
                  <a:pt x="8431695" y="1661807"/>
                </a:lnTo>
                <a:lnTo>
                  <a:pt x="8513039" y="1691411"/>
                </a:lnTo>
                <a:lnTo>
                  <a:pt x="8594827" y="1719986"/>
                </a:lnTo>
                <a:lnTo>
                  <a:pt x="8676830" y="1747621"/>
                </a:lnTo>
                <a:lnTo>
                  <a:pt x="8799817" y="1787461"/>
                </a:lnTo>
                <a:lnTo>
                  <a:pt x="9043060" y="1862124"/>
                </a:lnTo>
                <a:lnTo>
                  <a:pt x="9463227" y="1987092"/>
                </a:lnTo>
                <a:lnTo>
                  <a:pt x="9568345" y="2019706"/>
                </a:lnTo>
                <a:lnTo>
                  <a:pt x="9635477" y="2041321"/>
                </a:lnTo>
                <a:lnTo>
                  <a:pt x="9700006" y="2062924"/>
                </a:lnTo>
                <a:lnTo>
                  <a:pt x="9761703" y="2084590"/>
                </a:lnTo>
                <a:lnTo>
                  <a:pt x="9820377" y="2106371"/>
                </a:lnTo>
                <a:lnTo>
                  <a:pt x="9875825" y="2128342"/>
                </a:lnTo>
                <a:lnTo>
                  <a:pt x="9927806" y="2150580"/>
                </a:lnTo>
                <a:lnTo>
                  <a:pt x="9976142" y="2173147"/>
                </a:lnTo>
                <a:lnTo>
                  <a:pt x="10020605" y="2196109"/>
                </a:lnTo>
                <a:lnTo>
                  <a:pt x="10060991" y="2219541"/>
                </a:lnTo>
                <a:lnTo>
                  <a:pt x="10097084" y="2243505"/>
                </a:lnTo>
                <a:lnTo>
                  <a:pt x="10128682" y="2268080"/>
                </a:lnTo>
                <a:lnTo>
                  <a:pt x="10176218" y="2308987"/>
                </a:lnTo>
                <a:lnTo>
                  <a:pt x="10222840" y="2349893"/>
                </a:lnTo>
                <a:lnTo>
                  <a:pt x="10268560" y="2390813"/>
                </a:lnTo>
                <a:lnTo>
                  <a:pt x="10313391" y="2431707"/>
                </a:lnTo>
                <a:lnTo>
                  <a:pt x="10357358" y="2472588"/>
                </a:lnTo>
                <a:lnTo>
                  <a:pt x="10400487" y="2513419"/>
                </a:lnTo>
                <a:lnTo>
                  <a:pt x="10442765" y="2554224"/>
                </a:lnTo>
                <a:lnTo>
                  <a:pt x="10484244" y="2594953"/>
                </a:lnTo>
                <a:lnTo>
                  <a:pt x="10524922" y="2635618"/>
                </a:lnTo>
                <a:lnTo>
                  <a:pt x="10564825" y="2676207"/>
                </a:lnTo>
                <a:lnTo>
                  <a:pt x="10603954" y="2716695"/>
                </a:lnTo>
                <a:lnTo>
                  <a:pt x="10642346" y="2757081"/>
                </a:lnTo>
                <a:lnTo>
                  <a:pt x="10680002" y="2797352"/>
                </a:lnTo>
                <a:lnTo>
                  <a:pt x="10716946" y="2837497"/>
                </a:lnTo>
                <a:lnTo>
                  <a:pt x="10753192" y="2877489"/>
                </a:lnTo>
                <a:lnTo>
                  <a:pt x="10788764" y="2917342"/>
                </a:lnTo>
                <a:lnTo>
                  <a:pt x="10823677" y="2957042"/>
                </a:lnTo>
                <a:lnTo>
                  <a:pt x="10857941" y="2996552"/>
                </a:lnTo>
                <a:lnTo>
                  <a:pt x="10891584" y="3035884"/>
                </a:lnTo>
                <a:lnTo>
                  <a:pt x="10924616" y="3075013"/>
                </a:lnTo>
                <a:lnTo>
                  <a:pt x="10957052" y="3113938"/>
                </a:lnTo>
                <a:lnTo>
                  <a:pt x="10988916" y="3152648"/>
                </a:lnTo>
                <a:lnTo>
                  <a:pt x="11020222" y="3191116"/>
                </a:lnTo>
                <a:lnTo>
                  <a:pt x="11050981" y="3229343"/>
                </a:lnTo>
                <a:lnTo>
                  <a:pt x="11081220" y="3267329"/>
                </a:lnTo>
                <a:lnTo>
                  <a:pt x="11110938" y="3305035"/>
                </a:lnTo>
                <a:lnTo>
                  <a:pt x="11140186" y="3342462"/>
                </a:lnTo>
                <a:lnTo>
                  <a:pt x="11168952" y="3379597"/>
                </a:lnTo>
                <a:lnTo>
                  <a:pt x="11197260" y="3416439"/>
                </a:lnTo>
                <a:lnTo>
                  <a:pt x="11225124" y="3452965"/>
                </a:lnTo>
                <a:lnTo>
                  <a:pt x="11252568" y="3489172"/>
                </a:lnTo>
                <a:lnTo>
                  <a:pt x="11279607" y="3525037"/>
                </a:lnTo>
                <a:lnTo>
                  <a:pt x="11306264" y="3560559"/>
                </a:lnTo>
                <a:lnTo>
                  <a:pt x="11358474" y="3630511"/>
                </a:lnTo>
                <a:lnTo>
                  <a:pt x="11483391" y="3798506"/>
                </a:lnTo>
                <a:lnTo>
                  <a:pt x="11507546" y="3830840"/>
                </a:lnTo>
                <a:lnTo>
                  <a:pt x="11531473" y="3862717"/>
                </a:lnTo>
                <a:lnTo>
                  <a:pt x="11555184" y="3894124"/>
                </a:lnTo>
                <a:lnTo>
                  <a:pt x="11578692" y="3925062"/>
                </a:lnTo>
                <a:lnTo>
                  <a:pt x="11602009" y="3955516"/>
                </a:lnTo>
                <a:lnTo>
                  <a:pt x="11648173" y="4014914"/>
                </a:lnTo>
                <a:lnTo>
                  <a:pt x="11693804" y="4072229"/>
                </a:lnTo>
                <a:lnTo>
                  <a:pt x="11739042" y="4127373"/>
                </a:lnTo>
                <a:lnTo>
                  <a:pt x="11784025" y="4180255"/>
                </a:lnTo>
                <a:lnTo>
                  <a:pt x="11828882" y="4230776"/>
                </a:lnTo>
                <a:lnTo>
                  <a:pt x="11873763" y="4278833"/>
                </a:lnTo>
                <a:lnTo>
                  <a:pt x="11918785" y="4324362"/>
                </a:lnTo>
                <a:lnTo>
                  <a:pt x="11964111" y="4367238"/>
                </a:lnTo>
                <a:lnTo>
                  <a:pt x="12009844" y="4407395"/>
                </a:lnTo>
                <a:lnTo>
                  <a:pt x="12056148" y="4444733"/>
                </a:lnTo>
                <a:lnTo>
                  <a:pt x="12103151" y="4479150"/>
                </a:lnTo>
                <a:lnTo>
                  <a:pt x="12150979" y="4510557"/>
                </a:lnTo>
                <a:lnTo>
                  <a:pt x="12199785" y="4538878"/>
                </a:lnTo>
                <a:lnTo>
                  <a:pt x="12249683" y="4563999"/>
                </a:lnTo>
                <a:lnTo>
                  <a:pt x="12300839" y="4585843"/>
                </a:lnTo>
                <a:lnTo>
                  <a:pt x="12353379" y="4604296"/>
                </a:lnTo>
                <a:lnTo>
                  <a:pt x="12407417" y="4619295"/>
                </a:lnTo>
                <a:lnTo>
                  <a:pt x="12463120" y="4630725"/>
                </a:lnTo>
                <a:lnTo>
                  <a:pt x="12520613" y="4638510"/>
                </a:lnTo>
                <a:lnTo>
                  <a:pt x="12580023" y="4642536"/>
                </a:lnTo>
                <a:lnTo>
                  <a:pt x="12610490" y="4643120"/>
                </a:lnTo>
                <a:lnTo>
                  <a:pt x="12641491" y="4642726"/>
                </a:lnTo>
                <a:lnTo>
                  <a:pt x="12673051" y="4641354"/>
                </a:lnTo>
                <a:lnTo>
                  <a:pt x="12682334" y="4640681"/>
                </a:lnTo>
                <a:lnTo>
                  <a:pt x="12682334" y="0"/>
                </a:lnTo>
                <a:close/>
              </a:path>
            </a:pathLst>
          </a:custGeom>
          <a:solidFill>
            <a:srgbClr val="ABC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06499" y="6646539"/>
            <a:ext cx="4202430" cy="219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spc="-270" dirty="0">
                <a:latin typeface="Tahoma"/>
                <a:cs typeface="Tahoma"/>
              </a:rPr>
              <a:t>I</a:t>
            </a:r>
            <a:r>
              <a:rPr sz="3100" spc="120" dirty="0">
                <a:latin typeface="Tahoma"/>
                <a:cs typeface="Tahoma"/>
              </a:rPr>
              <a:t>t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10" dirty="0">
                <a:latin typeface="Tahoma"/>
                <a:cs typeface="Tahoma"/>
              </a:rPr>
              <a:t>n</a:t>
            </a:r>
            <a:r>
              <a:rPr sz="3100" spc="30" dirty="0">
                <a:latin typeface="Tahoma"/>
                <a:cs typeface="Tahoma"/>
              </a:rPr>
              <a:t>ee</a:t>
            </a:r>
            <a:r>
              <a:rPr sz="3100" spc="20" dirty="0">
                <a:latin typeface="Tahoma"/>
                <a:cs typeface="Tahoma"/>
              </a:rPr>
              <a:t>d</a:t>
            </a:r>
            <a:r>
              <a:rPr sz="3100" spc="70" dirty="0">
                <a:latin typeface="Tahoma"/>
                <a:cs typeface="Tahoma"/>
              </a:rPr>
              <a:t>s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114" dirty="0">
                <a:latin typeface="Tahoma"/>
                <a:cs typeface="Tahoma"/>
              </a:rPr>
              <a:t>t</a:t>
            </a:r>
            <a:r>
              <a:rPr sz="3100" spc="45" dirty="0">
                <a:latin typeface="Tahoma"/>
                <a:cs typeface="Tahoma"/>
              </a:rPr>
              <a:t>o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20" dirty="0">
                <a:latin typeface="Tahoma"/>
                <a:cs typeface="Tahoma"/>
              </a:rPr>
              <a:t>d</a:t>
            </a:r>
            <a:r>
              <a:rPr sz="3100" spc="30" dirty="0">
                <a:latin typeface="Tahoma"/>
                <a:cs typeface="Tahoma"/>
              </a:rPr>
              <a:t>e</a:t>
            </a:r>
            <a:r>
              <a:rPr sz="3100" spc="65" dirty="0">
                <a:latin typeface="Tahoma"/>
                <a:cs typeface="Tahoma"/>
              </a:rPr>
              <a:t>s</a:t>
            </a:r>
            <a:r>
              <a:rPr sz="3100" spc="75" dirty="0">
                <a:latin typeface="Tahoma"/>
                <a:cs typeface="Tahoma"/>
              </a:rPr>
              <a:t>i</a:t>
            </a:r>
            <a:r>
              <a:rPr sz="3100" spc="25" dirty="0">
                <a:latin typeface="Tahoma"/>
                <a:cs typeface="Tahoma"/>
              </a:rPr>
              <a:t>g</a:t>
            </a:r>
            <a:r>
              <a:rPr sz="3100" spc="15" dirty="0">
                <a:latin typeface="Tahoma"/>
                <a:cs typeface="Tahoma"/>
              </a:rPr>
              <a:t>n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-5" dirty="0">
                <a:latin typeface="Tahoma"/>
                <a:cs typeface="Tahoma"/>
              </a:rPr>
              <a:t>a</a:t>
            </a:r>
            <a:r>
              <a:rPr sz="3100" spc="10" dirty="0">
                <a:latin typeface="Tahoma"/>
                <a:cs typeface="Tahoma"/>
              </a:rPr>
              <a:t>n</a:t>
            </a:r>
            <a:r>
              <a:rPr sz="3100" spc="20" dirty="0">
                <a:latin typeface="Tahoma"/>
                <a:cs typeface="Tahoma"/>
              </a:rPr>
              <a:t>d  d</a:t>
            </a:r>
            <a:r>
              <a:rPr sz="3100" spc="30" dirty="0">
                <a:latin typeface="Tahoma"/>
                <a:cs typeface="Tahoma"/>
              </a:rPr>
              <a:t>e</a:t>
            </a:r>
            <a:r>
              <a:rPr sz="3100" spc="35" dirty="0">
                <a:latin typeface="Tahoma"/>
                <a:cs typeface="Tahoma"/>
              </a:rPr>
              <a:t>v</a:t>
            </a:r>
            <a:r>
              <a:rPr sz="3100" spc="30" dirty="0">
                <a:latin typeface="Tahoma"/>
                <a:cs typeface="Tahoma"/>
              </a:rPr>
              <a:t>e</a:t>
            </a:r>
            <a:r>
              <a:rPr sz="3100" spc="100" dirty="0">
                <a:latin typeface="Tahoma"/>
                <a:cs typeface="Tahoma"/>
              </a:rPr>
              <a:t>l</a:t>
            </a:r>
            <a:r>
              <a:rPr sz="3100" spc="40" dirty="0">
                <a:latin typeface="Tahoma"/>
                <a:cs typeface="Tahoma"/>
              </a:rPr>
              <a:t>o</a:t>
            </a:r>
            <a:r>
              <a:rPr sz="3100" spc="30" dirty="0">
                <a:latin typeface="Tahoma"/>
                <a:cs typeface="Tahoma"/>
              </a:rPr>
              <a:t>p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25" dirty="0">
                <a:latin typeface="Tahoma"/>
                <a:cs typeface="Tahoma"/>
              </a:rPr>
              <a:t>p</a:t>
            </a:r>
            <a:r>
              <a:rPr sz="3100" spc="80" dirty="0">
                <a:latin typeface="Tahoma"/>
                <a:cs typeface="Tahoma"/>
              </a:rPr>
              <a:t>r</a:t>
            </a:r>
            <a:r>
              <a:rPr sz="3100" spc="40" dirty="0">
                <a:latin typeface="Tahoma"/>
                <a:cs typeface="Tahoma"/>
              </a:rPr>
              <a:t>o</a:t>
            </a:r>
            <a:r>
              <a:rPr sz="3100" spc="25" dirty="0">
                <a:latin typeface="Tahoma"/>
                <a:cs typeface="Tahoma"/>
              </a:rPr>
              <a:t>p</a:t>
            </a:r>
            <a:r>
              <a:rPr sz="3100" spc="30" dirty="0">
                <a:latin typeface="Tahoma"/>
                <a:cs typeface="Tahoma"/>
              </a:rPr>
              <a:t>e</a:t>
            </a:r>
            <a:r>
              <a:rPr sz="3100" spc="85" dirty="0">
                <a:latin typeface="Tahoma"/>
                <a:cs typeface="Tahoma"/>
              </a:rPr>
              <a:t>r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235" dirty="0">
                <a:latin typeface="Tahoma"/>
                <a:cs typeface="Tahoma"/>
              </a:rPr>
              <a:t>P</a:t>
            </a:r>
            <a:r>
              <a:rPr sz="3100" spc="-5" dirty="0">
                <a:latin typeface="Tahoma"/>
                <a:cs typeface="Tahoma"/>
              </a:rPr>
              <a:t>a</a:t>
            </a:r>
            <a:r>
              <a:rPr sz="3100" spc="80" dirty="0">
                <a:latin typeface="Tahoma"/>
                <a:cs typeface="Tahoma"/>
              </a:rPr>
              <a:t>r</a:t>
            </a:r>
            <a:r>
              <a:rPr sz="3100" spc="65" dirty="0">
                <a:latin typeface="Tahoma"/>
                <a:cs typeface="Tahoma"/>
              </a:rPr>
              <a:t>s</a:t>
            </a:r>
            <a:r>
              <a:rPr sz="3100" spc="40" dirty="0">
                <a:latin typeface="Tahoma"/>
                <a:cs typeface="Tahoma"/>
              </a:rPr>
              <a:t>o</a:t>
            </a:r>
            <a:r>
              <a:rPr sz="3100" spc="10" dirty="0">
                <a:latin typeface="Tahoma"/>
                <a:cs typeface="Tahoma"/>
              </a:rPr>
              <a:t>n</a:t>
            </a:r>
            <a:r>
              <a:rPr sz="3100" spc="55" dirty="0">
                <a:latin typeface="Tahoma"/>
                <a:cs typeface="Tahoma"/>
              </a:rPr>
              <a:t>s  </a:t>
            </a:r>
            <a:r>
              <a:rPr sz="3100" spc="25" dirty="0">
                <a:latin typeface="Tahoma"/>
                <a:cs typeface="Tahoma"/>
              </a:rPr>
              <a:t>p</a:t>
            </a:r>
            <a:r>
              <a:rPr sz="3100" spc="80" dirty="0">
                <a:latin typeface="Tahoma"/>
                <a:cs typeface="Tahoma"/>
              </a:rPr>
              <a:t>r</a:t>
            </a:r>
            <a:r>
              <a:rPr sz="3100" spc="40" dirty="0">
                <a:latin typeface="Tahoma"/>
                <a:cs typeface="Tahoma"/>
              </a:rPr>
              <a:t>o</a:t>
            </a:r>
            <a:r>
              <a:rPr sz="3100" spc="20" dirty="0">
                <a:latin typeface="Tahoma"/>
                <a:cs typeface="Tahoma"/>
              </a:rPr>
              <a:t>b</a:t>
            </a:r>
            <a:r>
              <a:rPr sz="3100" spc="100" dirty="0">
                <a:latin typeface="Tahoma"/>
                <a:cs typeface="Tahoma"/>
              </a:rPr>
              <a:t>l</a:t>
            </a:r>
            <a:r>
              <a:rPr sz="3100" spc="30" dirty="0">
                <a:latin typeface="Tahoma"/>
                <a:cs typeface="Tahoma"/>
              </a:rPr>
              <a:t>e</a:t>
            </a:r>
            <a:r>
              <a:rPr sz="3100" spc="10" dirty="0">
                <a:latin typeface="Tahoma"/>
                <a:cs typeface="Tahoma"/>
              </a:rPr>
              <a:t>m</a:t>
            </a:r>
            <a:r>
              <a:rPr sz="3100" spc="70" dirty="0">
                <a:latin typeface="Tahoma"/>
                <a:cs typeface="Tahoma"/>
              </a:rPr>
              <a:t>s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114" dirty="0">
                <a:latin typeface="Tahoma"/>
                <a:cs typeface="Tahoma"/>
              </a:rPr>
              <a:t>t</a:t>
            </a:r>
            <a:r>
              <a:rPr sz="3100" spc="45" dirty="0">
                <a:latin typeface="Tahoma"/>
                <a:cs typeface="Tahoma"/>
              </a:rPr>
              <a:t>o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45" dirty="0">
                <a:latin typeface="Tahoma"/>
                <a:cs typeface="Tahoma"/>
              </a:rPr>
              <a:t>f</a:t>
            </a:r>
            <a:r>
              <a:rPr sz="3100" spc="75" dirty="0">
                <a:latin typeface="Tahoma"/>
                <a:cs typeface="Tahoma"/>
              </a:rPr>
              <a:t>i</a:t>
            </a:r>
            <a:r>
              <a:rPr sz="3100" spc="120" dirty="0">
                <a:latin typeface="Tahoma"/>
                <a:cs typeface="Tahoma"/>
              </a:rPr>
              <a:t>t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120" dirty="0">
                <a:latin typeface="Tahoma"/>
                <a:cs typeface="Tahoma"/>
              </a:rPr>
              <a:t>t</a:t>
            </a:r>
            <a:r>
              <a:rPr sz="3100" spc="10" dirty="0">
                <a:latin typeface="Tahoma"/>
                <a:cs typeface="Tahoma"/>
              </a:rPr>
              <a:t>h</a:t>
            </a:r>
            <a:r>
              <a:rPr sz="3100" spc="25" dirty="0">
                <a:latin typeface="Tahoma"/>
                <a:cs typeface="Tahoma"/>
              </a:rPr>
              <a:t>e  </a:t>
            </a:r>
            <a:r>
              <a:rPr sz="3100" spc="30" dirty="0">
                <a:latin typeface="Tahoma"/>
                <a:cs typeface="Tahoma"/>
              </a:rPr>
              <a:t>e</a:t>
            </a:r>
            <a:r>
              <a:rPr sz="3100" spc="55" dirty="0">
                <a:latin typeface="Tahoma"/>
                <a:cs typeface="Tahoma"/>
              </a:rPr>
              <a:t>x</a:t>
            </a:r>
            <a:r>
              <a:rPr sz="3100" spc="30" dirty="0">
                <a:latin typeface="Tahoma"/>
                <a:cs typeface="Tahoma"/>
              </a:rPr>
              <a:t>e</a:t>
            </a:r>
            <a:r>
              <a:rPr sz="3100" spc="80" dirty="0">
                <a:latin typeface="Tahoma"/>
                <a:cs typeface="Tahoma"/>
              </a:rPr>
              <a:t>r</a:t>
            </a:r>
            <a:r>
              <a:rPr sz="3100" spc="110" dirty="0">
                <a:latin typeface="Tahoma"/>
                <a:cs typeface="Tahoma"/>
              </a:rPr>
              <a:t>c</a:t>
            </a:r>
            <a:r>
              <a:rPr sz="3100" spc="75" dirty="0">
                <a:latin typeface="Tahoma"/>
                <a:cs typeface="Tahoma"/>
              </a:rPr>
              <a:t>i</a:t>
            </a:r>
            <a:r>
              <a:rPr sz="3100" spc="65" dirty="0">
                <a:latin typeface="Tahoma"/>
                <a:cs typeface="Tahoma"/>
              </a:rPr>
              <a:t>s</a:t>
            </a:r>
            <a:r>
              <a:rPr sz="3100" spc="30" dirty="0">
                <a:latin typeface="Tahoma"/>
                <a:cs typeface="Tahoma"/>
              </a:rPr>
              <a:t>e</a:t>
            </a:r>
            <a:r>
              <a:rPr sz="3100" spc="70" dirty="0">
                <a:latin typeface="Tahoma"/>
                <a:cs typeface="Tahoma"/>
              </a:rPr>
              <a:t>s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75" dirty="0">
                <a:latin typeface="Tahoma"/>
                <a:cs typeface="Tahoma"/>
              </a:rPr>
              <a:t>i</a:t>
            </a:r>
            <a:r>
              <a:rPr sz="3100" spc="15" dirty="0">
                <a:latin typeface="Tahoma"/>
                <a:cs typeface="Tahoma"/>
              </a:rPr>
              <a:t>n</a:t>
            </a:r>
            <a:r>
              <a:rPr sz="3100" spc="-245" dirty="0">
                <a:latin typeface="Tahoma"/>
                <a:cs typeface="Tahoma"/>
              </a:rPr>
              <a:t> </a:t>
            </a:r>
            <a:r>
              <a:rPr sz="3100" spc="135" dirty="0">
                <a:latin typeface="Tahoma"/>
                <a:cs typeface="Tahoma"/>
              </a:rPr>
              <a:t>C</a:t>
            </a:r>
            <a:r>
              <a:rPr sz="3100" spc="120" dirty="0">
                <a:latin typeface="Tahoma"/>
                <a:cs typeface="Tahoma"/>
              </a:rPr>
              <a:t>S</a:t>
            </a:r>
            <a:r>
              <a:rPr sz="3100" spc="195" dirty="0">
                <a:latin typeface="Tahoma"/>
                <a:cs typeface="Tahoma"/>
              </a:rPr>
              <a:t>2</a:t>
            </a:r>
            <a:r>
              <a:rPr sz="3100" spc="-245" dirty="0">
                <a:latin typeface="Tahoma"/>
                <a:cs typeface="Tahoma"/>
              </a:rPr>
              <a:t>.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4</a:t>
            </a:fld>
            <a:endParaRPr spc="22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015" y="1064888"/>
            <a:ext cx="564261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spc="-270" dirty="0"/>
              <a:t>I</a:t>
            </a:r>
            <a:r>
              <a:rPr sz="3100" spc="120" dirty="0"/>
              <a:t>t</a:t>
            </a:r>
            <a:r>
              <a:rPr sz="3100" spc="-245" dirty="0"/>
              <a:t> </a:t>
            </a:r>
            <a:r>
              <a:rPr sz="3100" spc="10" dirty="0"/>
              <a:t>n</a:t>
            </a:r>
            <a:r>
              <a:rPr sz="3100" spc="30" dirty="0"/>
              <a:t>ee</a:t>
            </a:r>
            <a:r>
              <a:rPr sz="3100" spc="20" dirty="0"/>
              <a:t>d</a:t>
            </a:r>
            <a:r>
              <a:rPr sz="3100" spc="70" dirty="0"/>
              <a:t>s</a:t>
            </a:r>
            <a:r>
              <a:rPr sz="3100" spc="-245" dirty="0"/>
              <a:t> </a:t>
            </a:r>
            <a:r>
              <a:rPr sz="3100" spc="114" dirty="0"/>
              <a:t>t</a:t>
            </a:r>
            <a:r>
              <a:rPr sz="3100" spc="45" dirty="0"/>
              <a:t>o</a:t>
            </a:r>
            <a:r>
              <a:rPr sz="3100" spc="-245" dirty="0"/>
              <a:t> </a:t>
            </a:r>
            <a:r>
              <a:rPr sz="3100" spc="65" dirty="0"/>
              <a:t>s</a:t>
            </a:r>
            <a:r>
              <a:rPr sz="3100" spc="114" dirty="0"/>
              <a:t>t</a:t>
            </a:r>
            <a:r>
              <a:rPr sz="3100" spc="10" dirty="0"/>
              <a:t>u</a:t>
            </a:r>
            <a:r>
              <a:rPr sz="3100" spc="20" dirty="0"/>
              <a:t>d</a:t>
            </a:r>
            <a:r>
              <a:rPr sz="3100" spc="95" dirty="0"/>
              <a:t>y</a:t>
            </a:r>
            <a:r>
              <a:rPr sz="3100" spc="-245" dirty="0"/>
              <a:t> </a:t>
            </a:r>
            <a:r>
              <a:rPr sz="3100" spc="75" dirty="0"/>
              <a:t>i</a:t>
            </a:r>
            <a:r>
              <a:rPr sz="3100" spc="10" dirty="0"/>
              <a:t>n</a:t>
            </a:r>
            <a:r>
              <a:rPr sz="3100" spc="114" dirty="0"/>
              <a:t>t</a:t>
            </a:r>
            <a:r>
              <a:rPr sz="3100" spc="30" dirty="0"/>
              <a:t>e</a:t>
            </a:r>
            <a:r>
              <a:rPr sz="3100" spc="10" dirty="0"/>
              <a:t>n</a:t>
            </a:r>
            <a:r>
              <a:rPr sz="3100" spc="65" dirty="0"/>
              <a:t>s</a:t>
            </a:r>
            <a:r>
              <a:rPr sz="3100" spc="75" dirty="0"/>
              <a:t>i</a:t>
            </a:r>
            <a:r>
              <a:rPr sz="3100" spc="35" dirty="0"/>
              <a:t>v</a:t>
            </a:r>
            <a:r>
              <a:rPr sz="3100" spc="30" dirty="0"/>
              <a:t>e</a:t>
            </a:r>
            <a:r>
              <a:rPr sz="3100" spc="100" dirty="0"/>
              <a:t>l</a:t>
            </a:r>
            <a:r>
              <a:rPr sz="3100" spc="95" dirty="0"/>
              <a:t>y</a:t>
            </a:r>
            <a:r>
              <a:rPr sz="3100" spc="-245" dirty="0"/>
              <a:t> </a:t>
            </a:r>
            <a:r>
              <a:rPr sz="3100" spc="114" dirty="0"/>
              <a:t>t</a:t>
            </a:r>
            <a:r>
              <a:rPr sz="3100" spc="10" dirty="0"/>
              <a:t>h</a:t>
            </a:r>
            <a:r>
              <a:rPr sz="3100" spc="25" dirty="0"/>
              <a:t>e  </a:t>
            </a:r>
            <a:r>
              <a:rPr sz="3100" spc="110" dirty="0"/>
              <a:t>c</a:t>
            </a:r>
            <a:r>
              <a:rPr sz="3100" spc="40" dirty="0"/>
              <a:t>o</a:t>
            </a:r>
            <a:r>
              <a:rPr sz="3100" spc="10" dirty="0"/>
              <a:t>n</a:t>
            </a:r>
            <a:r>
              <a:rPr sz="3100" spc="110" dirty="0"/>
              <a:t>c</a:t>
            </a:r>
            <a:r>
              <a:rPr sz="3100" spc="80" dirty="0"/>
              <a:t>r</a:t>
            </a:r>
            <a:r>
              <a:rPr sz="3100" spc="30" dirty="0"/>
              <a:t>e</a:t>
            </a:r>
            <a:r>
              <a:rPr sz="3100" spc="114" dirty="0"/>
              <a:t>t</a:t>
            </a:r>
            <a:r>
              <a:rPr sz="3100" spc="35" dirty="0"/>
              <a:t>e</a:t>
            </a:r>
            <a:r>
              <a:rPr sz="3100" spc="-245" dirty="0"/>
              <a:t> </a:t>
            </a:r>
            <a:r>
              <a:rPr sz="3100" spc="30" dirty="0"/>
              <a:t>e</a:t>
            </a:r>
            <a:r>
              <a:rPr sz="3100" spc="55" dirty="0"/>
              <a:t>x</a:t>
            </a:r>
            <a:r>
              <a:rPr sz="3100" spc="30" dirty="0"/>
              <a:t>e</a:t>
            </a:r>
            <a:r>
              <a:rPr sz="3100" spc="80" dirty="0"/>
              <a:t>r</a:t>
            </a:r>
            <a:r>
              <a:rPr sz="3100" spc="110" dirty="0"/>
              <a:t>c</a:t>
            </a:r>
            <a:r>
              <a:rPr sz="3100" spc="75" dirty="0"/>
              <a:t>i</a:t>
            </a:r>
            <a:r>
              <a:rPr sz="3100" spc="65" dirty="0"/>
              <a:t>s</a:t>
            </a:r>
            <a:r>
              <a:rPr sz="3100" spc="30" dirty="0"/>
              <a:t>e</a:t>
            </a:r>
            <a:r>
              <a:rPr sz="3100" spc="70" dirty="0"/>
              <a:t>s</a:t>
            </a:r>
            <a:r>
              <a:rPr sz="3100" spc="-245" dirty="0"/>
              <a:t> </a:t>
            </a:r>
            <a:r>
              <a:rPr sz="3100" spc="75" dirty="0"/>
              <a:t>i</a:t>
            </a:r>
            <a:r>
              <a:rPr sz="3100" spc="15" dirty="0"/>
              <a:t>n</a:t>
            </a:r>
            <a:r>
              <a:rPr sz="3100" spc="-245" dirty="0"/>
              <a:t> </a:t>
            </a:r>
            <a:r>
              <a:rPr sz="3100" spc="135" dirty="0"/>
              <a:t>C</a:t>
            </a:r>
            <a:r>
              <a:rPr sz="3100" spc="120" dirty="0"/>
              <a:t>S</a:t>
            </a:r>
            <a:r>
              <a:rPr sz="3100" spc="200" dirty="0"/>
              <a:t>2</a:t>
            </a:r>
            <a:r>
              <a:rPr sz="3100" spc="-245" dirty="0"/>
              <a:t> </a:t>
            </a:r>
            <a:r>
              <a:rPr sz="3100" spc="114" dirty="0"/>
              <a:t>t</a:t>
            </a:r>
            <a:r>
              <a:rPr sz="3100" spc="30" dirty="0"/>
              <a:t>o  </a:t>
            </a:r>
            <a:r>
              <a:rPr sz="3100" spc="45" dirty="0"/>
              <a:t>f</a:t>
            </a:r>
            <a:r>
              <a:rPr sz="3100" spc="75" dirty="0"/>
              <a:t>i</a:t>
            </a:r>
            <a:r>
              <a:rPr sz="3100" spc="25" dirty="0"/>
              <a:t>g</a:t>
            </a:r>
            <a:r>
              <a:rPr sz="3100" spc="10" dirty="0"/>
              <a:t>u</a:t>
            </a:r>
            <a:r>
              <a:rPr sz="3100" spc="80" dirty="0"/>
              <a:t>r</a:t>
            </a:r>
            <a:r>
              <a:rPr sz="3100" spc="35" dirty="0"/>
              <a:t>e</a:t>
            </a:r>
            <a:r>
              <a:rPr sz="3100" spc="-245" dirty="0"/>
              <a:t> </a:t>
            </a:r>
            <a:r>
              <a:rPr sz="3100" spc="40" dirty="0"/>
              <a:t>o</a:t>
            </a:r>
            <a:r>
              <a:rPr sz="3100" spc="10" dirty="0"/>
              <a:t>u</a:t>
            </a:r>
            <a:r>
              <a:rPr sz="3100" spc="120" dirty="0"/>
              <a:t>t</a:t>
            </a:r>
            <a:r>
              <a:rPr sz="3100" spc="-245" dirty="0"/>
              <a:t> </a:t>
            </a:r>
            <a:r>
              <a:rPr sz="3100" spc="114" dirty="0"/>
              <a:t>t</a:t>
            </a:r>
            <a:r>
              <a:rPr sz="3100" spc="10" dirty="0"/>
              <a:t>h</a:t>
            </a:r>
            <a:r>
              <a:rPr sz="3100" spc="35" dirty="0"/>
              <a:t>e</a:t>
            </a:r>
            <a:r>
              <a:rPr sz="3100" spc="-245" dirty="0"/>
              <a:t> </a:t>
            </a:r>
            <a:r>
              <a:rPr sz="3100" spc="25" dirty="0"/>
              <a:t>p</a:t>
            </a:r>
            <a:r>
              <a:rPr sz="3100" spc="40" dirty="0"/>
              <a:t>o</a:t>
            </a:r>
            <a:r>
              <a:rPr sz="3100" spc="65" dirty="0"/>
              <a:t>ss</a:t>
            </a:r>
            <a:r>
              <a:rPr sz="3100" spc="75" dirty="0"/>
              <a:t>i</a:t>
            </a:r>
            <a:r>
              <a:rPr sz="3100" spc="20" dirty="0"/>
              <a:t>b</a:t>
            </a:r>
            <a:r>
              <a:rPr sz="3100" spc="100" dirty="0"/>
              <a:t>l</a:t>
            </a:r>
            <a:r>
              <a:rPr sz="3100" spc="25" dirty="0"/>
              <a:t>e  </a:t>
            </a:r>
            <a:r>
              <a:rPr sz="3100" spc="-5" dirty="0"/>
              <a:t>a</a:t>
            </a:r>
            <a:r>
              <a:rPr sz="3100" spc="10" dirty="0"/>
              <a:t>m</a:t>
            </a:r>
            <a:r>
              <a:rPr sz="3100" spc="30" dirty="0"/>
              <a:t>e</a:t>
            </a:r>
            <a:r>
              <a:rPr sz="3100" spc="100" dirty="0"/>
              <a:t>l</a:t>
            </a:r>
            <a:r>
              <a:rPr sz="3100" spc="75" dirty="0"/>
              <a:t>i</a:t>
            </a:r>
            <a:r>
              <a:rPr sz="3100" spc="40" dirty="0"/>
              <a:t>o</a:t>
            </a:r>
            <a:r>
              <a:rPr sz="3100" spc="80" dirty="0"/>
              <a:t>r</a:t>
            </a:r>
            <a:r>
              <a:rPr sz="3100" spc="-5" dirty="0"/>
              <a:t>a</a:t>
            </a:r>
            <a:r>
              <a:rPr sz="3100" spc="114" dirty="0"/>
              <a:t>t</a:t>
            </a:r>
            <a:r>
              <a:rPr sz="3100" spc="75" dirty="0"/>
              <a:t>i</a:t>
            </a:r>
            <a:r>
              <a:rPr sz="3100" spc="40" dirty="0"/>
              <a:t>o</a:t>
            </a:r>
            <a:r>
              <a:rPr sz="3100" spc="15" dirty="0"/>
              <a:t>n</a:t>
            </a:r>
            <a:r>
              <a:rPr sz="3100" spc="-245" dirty="0"/>
              <a:t> </a:t>
            </a:r>
            <a:r>
              <a:rPr sz="3100" spc="40" dirty="0"/>
              <a:t>o</a:t>
            </a:r>
            <a:r>
              <a:rPr sz="3100" spc="45" dirty="0"/>
              <a:t>f</a:t>
            </a:r>
            <a:r>
              <a:rPr sz="3100" spc="-245" dirty="0"/>
              <a:t> </a:t>
            </a:r>
            <a:r>
              <a:rPr sz="3100" spc="120" dirty="0"/>
              <a:t>t</a:t>
            </a:r>
            <a:r>
              <a:rPr sz="3100" spc="10" dirty="0"/>
              <a:t>h</a:t>
            </a:r>
            <a:r>
              <a:rPr sz="3100" spc="35" dirty="0"/>
              <a:t>e</a:t>
            </a:r>
            <a:r>
              <a:rPr sz="3100" spc="-245" dirty="0"/>
              <a:t> </a:t>
            </a:r>
            <a:r>
              <a:rPr sz="3100" spc="30" dirty="0"/>
              <a:t>e</a:t>
            </a:r>
            <a:r>
              <a:rPr sz="3100" spc="55" dirty="0"/>
              <a:t>x</a:t>
            </a:r>
            <a:r>
              <a:rPr sz="3100" spc="75" dirty="0"/>
              <a:t>i</a:t>
            </a:r>
            <a:r>
              <a:rPr sz="3100" spc="65" dirty="0"/>
              <a:t>s</a:t>
            </a:r>
            <a:r>
              <a:rPr sz="3100" spc="114" dirty="0"/>
              <a:t>t</a:t>
            </a:r>
            <a:r>
              <a:rPr sz="3100" spc="75" dirty="0"/>
              <a:t>i</a:t>
            </a:r>
            <a:r>
              <a:rPr sz="3100" spc="10" dirty="0"/>
              <a:t>n</a:t>
            </a:r>
            <a:r>
              <a:rPr sz="3100" spc="20" dirty="0"/>
              <a:t>g  </a:t>
            </a:r>
            <a:r>
              <a:rPr sz="3100" spc="235" dirty="0"/>
              <a:t>P</a:t>
            </a:r>
            <a:r>
              <a:rPr sz="3100" spc="-5" dirty="0"/>
              <a:t>a</a:t>
            </a:r>
            <a:r>
              <a:rPr sz="3100" spc="80" dirty="0"/>
              <a:t>r</a:t>
            </a:r>
            <a:r>
              <a:rPr sz="3100" spc="65" dirty="0"/>
              <a:t>s</a:t>
            </a:r>
            <a:r>
              <a:rPr sz="3100" spc="40" dirty="0"/>
              <a:t>o</a:t>
            </a:r>
            <a:r>
              <a:rPr sz="3100" spc="10" dirty="0"/>
              <a:t>n</a:t>
            </a:r>
            <a:r>
              <a:rPr sz="3100" spc="70" dirty="0"/>
              <a:t>s</a:t>
            </a:r>
            <a:r>
              <a:rPr sz="3100" spc="-245" dirty="0"/>
              <a:t> </a:t>
            </a:r>
            <a:r>
              <a:rPr sz="3100" spc="25" dirty="0"/>
              <a:t>p</a:t>
            </a:r>
            <a:r>
              <a:rPr sz="3100" spc="80" dirty="0"/>
              <a:t>r</a:t>
            </a:r>
            <a:r>
              <a:rPr sz="3100" spc="40" dirty="0"/>
              <a:t>o</a:t>
            </a:r>
            <a:r>
              <a:rPr sz="3100" spc="20" dirty="0"/>
              <a:t>b</a:t>
            </a:r>
            <a:r>
              <a:rPr sz="3100" spc="100" dirty="0"/>
              <a:t>l</a:t>
            </a:r>
            <a:r>
              <a:rPr sz="3100" spc="30" dirty="0"/>
              <a:t>e</a:t>
            </a:r>
            <a:r>
              <a:rPr sz="3100" spc="10" dirty="0"/>
              <a:t>m</a:t>
            </a:r>
            <a:r>
              <a:rPr sz="3100" spc="-245" dirty="0"/>
              <a:t>.</a:t>
            </a:r>
            <a:endParaRPr sz="3100"/>
          </a:p>
        </p:txBody>
      </p:sp>
      <p:sp>
        <p:nvSpPr>
          <p:cNvPr id="5" name="object 5"/>
          <p:cNvSpPr txBox="1"/>
          <p:nvPr/>
        </p:nvSpPr>
        <p:spPr>
          <a:xfrm>
            <a:off x="6207152" y="4718367"/>
            <a:ext cx="615188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545" dirty="0">
                <a:latin typeface="Tahoma"/>
                <a:cs typeface="Tahoma"/>
              </a:rPr>
              <a:t>Challenges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83164" y="3905243"/>
            <a:ext cx="380301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  <a:tabLst>
                <a:tab pos="993775" algn="l"/>
                <a:tab pos="2915285" algn="l"/>
                <a:tab pos="3422650" algn="l"/>
              </a:tabLst>
            </a:pPr>
            <a:r>
              <a:rPr sz="3100" spc="185" dirty="0">
                <a:latin typeface="Tahoma"/>
                <a:cs typeface="Tahoma"/>
              </a:rPr>
              <a:t>L</a:t>
            </a:r>
            <a:r>
              <a:rPr sz="3100" spc="-5" dirty="0">
                <a:latin typeface="Tahoma"/>
                <a:cs typeface="Tahoma"/>
              </a:rPr>
              <a:t>a</a:t>
            </a:r>
            <a:r>
              <a:rPr sz="3100" spc="65" dirty="0">
                <a:latin typeface="Tahoma"/>
                <a:cs typeface="Tahoma"/>
              </a:rPr>
              <a:t>s</a:t>
            </a:r>
            <a:r>
              <a:rPr sz="3100" spc="120" dirty="0">
                <a:latin typeface="Tahoma"/>
                <a:cs typeface="Tahoma"/>
              </a:rPr>
              <a:t>t</a:t>
            </a:r>
            <a:r>
              <a:rPr sz="3100" dirty="0">
                <a:latin typeface="Tahoma"/>
                <a:cs typeface="Tahoma"/>
              </a:rPr>
              <a:t>	</a:t>
            </a:r>
            <a:r>
              <a:rPr sz="3100" spc="110" dirty="0">
                <a:latin typeface="Tahoma"/>
                <a:cs typeface="Tahoma"/>
              </a:rPr>
              <a:t>c</a:t>
            </a:r>
            <a:r>
              <a:rPr sz="3100" spc="10" dirty="0">
                <a:latin typeface="Tahoma"/>
                <a:cs typeface="Tahoma"/>
              </a:rPr>
              <a:t>h</a:t>
            </a:r>
            <a:r>
              <a:rPr sz="3100" spc="-5" dirty="0">
                <a:latin typeface="Tahoma"/>
                <a:cs typeface="Tahoma"/>
              </a:rPr>
              <a:t>a</a:t>
            </a:r>
            <a:r>
              <a:rPr sz="3100" spc="100" dirty="0">
                <a:latin typeface="Tahoma"/>
                <a:cs typeface="Tahoma"/>
              </a:rPr>
              <a:t>ll</a:t>
            </a:r>
            <a:r>
              <a:rPr sz="3100" spc="30" dirty="0">
                <a:latin typeface="Tahoma"/>
                <a:cs typeface="Tahoma"/>
              </a:rPr>
              <a:t>e</a:t>
            </a:r>
            <a:r>
              <a:rPr sz="3100" spc="10" dirty="0">
                <a:latin typeface="Tahoma"/>
                <a:cs typeface="Tahoma"/>
              </a:rPr>
              <a:t>n</a:t>
            </a:r>
            <a:r>
              <a:rPr sz="3100" spc="25" dirty="0">
                <a:latin typeface="Tahoma"/>
                <a:cs typeface="Tahoma"/>
              </a:rPr>
              <a:t>g</a:t>
            </a:r>
            <a:r>
              <a:rPr sz="3100" spc="35" dirty="0">
                <a:latin typeface="Tahoma"/>
                <a:cs typeface="Tahoma"/>
              </a:rPr>
              <a:t>e</a:t>
            </a:r>
            <a:r>
              <a:rPr sz="3100" dirty="0">
                <a:latin typeface="Tahoma"/>
                <a:cs typeface="Tahoma"/>
              </a:rPr>
              <a:t>	</a:t>
            </a:r>
            <a:r>
              <a:rPr sz="3100" spc="75" dirty="0">
                <a:latin typeface="Tahoma"/>
                <a:cs typeface="Tahoma"/>
              </a:rPr>
              <a:t>i</a:t>
            </a:r>
            <a:r>
              <a:rPr sz="3100" spc="70" dirty="0">
                <a:latin typeface="Tahoma"/>
                <a:cs typeface="Tahoma"/>
              </a:rPr>
              <a:t>s</a:t>
            </a:r>
            <a:r>
              <a:rPr sz="3100" dirty="0">
                <a:latin typeface="Tahoma"/>
                <a:cs typeface="Tahoma"/>
              </a:rPr>
              <a:t>	</a:t>
            </a:r>
            <a:r>
              <a:rPr sz="3100" spc="114" dirty="0">
                <a:latin typeface="Tahoma"/>
                <a:cs typeface="Tahoma"/>
              </a:rPr>
              <a:t>t</a:t>
            </a:r>
            <a:r>
              <a:rPr sz="3100" spc="30" dirty="0">
                <a:latin typeface="Tahoma"/>
                <a:cs typeface="Tahoma"/>
              </a:rPr>
              <a:t>o  </a:t>
            </a:r>
            <a:r>
              <a:rPr sz="3100" spc="45" dirty="0">
                <a:latin typeface="Tahoma"/>
                <a:cs typeface="Tahoma"/>
              </a:rPr>
              <a:t>implement</a:t>
            </a:r>
            <a:r>
              <a:rPr sz="3100" spc="10" dirty="0">
                <a:latin typeface="Tahoma"/>
                <a:cs typeface="Tahoma"/>
              </a:rPr>
              <a:t> </a:t>
            </a:r>
            <a:r>
              <a:rPr sz="3100" dirty="0">
                <a:latin typeface="Tahoma"/>
                <a:cs typeface="Tahoma"/>
              </a:rPr>
              <a:t>a</a:t>
            </a:r>
            <a:r>
              <a:rPr sz="3100" spc="10" dirty="0">
                <a:latin typeface="Tahoma"/>
                <a:cs typeface="Tahoma"/>
              </a:rPr>
              <a:t> </a:t>
            </a:r>
            <a:r>
              <a:rPr sz="3100" spc="105" dirty="0">
                <a:latin typeface="Tahoma"/>
                <a:cs typeface="Tahoma"/>
              </a:rPr>
              <a:t>2D</a:t>
            </a:r>
            <a:r>
              <a:rPr sz="3100" spc="10" dirty="0">
                <a:latin typeface="Tahoma"/>
                <a:cs typeface="Tahoma"/>
              </a:rPr>
              <a:t> </a:t>
            </a:r>
            <a:r>
              <a:rPr sz="3100" spc="15" dirty="0">
                <a:latin typeface="Tahoma"/>
                <a:cs typeface="Tahoma"/>
              </a:rPr>
              <a:t>view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3164" y="4991093"/>
            <a:ext cx="3808729" cy="165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z="3100" spc="55" dirty="0">
                <a:latin typeface="Tahoma"/>
                <a:cs typeface="Tahoma"/>
              </a:rPr>
              <a:t>for</a:t>
            </a:r>
            <a:r>
              <a:rPr sz="3100" spc="60" dirty="0">
                <a:latin typeface="Tahoma"/>
                <a:cs typeface="Tahoma"/>
              </a:rPr>
              <a:t> </a:t>
            </a:r>
            <a:r>
              <a:rPr sz="3100" spc="35" dirty="0">
                <a:latin typeface="Tahoma"/>
                <a:cs typeface="Tahoma"/>
              </a:rPr>
              <a:t>dragging</a:t>
            </a:r>
            <a:r>
              <a:rPr sz="3100" spc="40" dirty="0">
                <a:latin typeface="Tahoma"/>
                <a:cs typeface="Tahoma"/>
              </a:rPr>
              <a:t> </a:t>
            </a:r>
            <a:r>
              <a:rPr sz="3100" spc="10" dirty="0">
                <a:latin typeface="Tahoma"/>
                <a:cs typeface="Tahoma"/>
              </a:rPr>
              <a:t>and </a:t>
            </a:r>
            <a:r>
              <a:rPr sz="3100" spc="-955" dirty="0">
                <a:latin typeface="Tahoma"/>
                <a:cs typeface="Tahoma"/>
              </a:rPr>
              <a:t> </a:t>
            </a:r>
            <a:r>
              <a:rPr sz="3100" spc="40" dirty="0">
                <a:latin typeface="Tahoma"/>
                <a:cs typeface="Tahoma"/>
              </a:rPr>
              <a:t>dropping</a:t>
            </a:r>
            <a:r>
              <a:rPr sz="3100" spc="45" dirty="0">
                <a:latin typeface="Tahoma"/>
                <a:cs typeface="Tahoma"/>
              </a:rPr>
              <a:t> </a:t>
            </a:r>
            <a:r>
              <a:rPr sz="3100" spc="55" dirty="0">
                <a:latin typeface="Tahoma"/>
                <a:cs typeface="Tahoma"/>
              </a:rPr>
              <a:t>the</a:t>
            </a:r>
            <a:r>
              <a:rPr sz="3100" spc="60" dirty="0">
                <a:latin typeface="Tahoma"/>
                <a:cs typeface="Tahoma"/>
              </a:rPr>
              <a:t> </a:t>
            </a:r>
            <a:r>
              <a:rPr sz="3100" spc="50" dirty="0">
                <a:latin typeface="Tahoma"/>
                <a:cs typeface="Tahoma"/>
              </a:rPr>
              <a:t>code </a:t>
            </a:r>
            <a:r>
              <a:rPr sz="3100" spc="-955" dirty="0">
                <a:latin typeface="Tahoma"/>
                <a:cs typeface="Tahoma"/>
              </a:rPr>
              <a:t> </a:t>
            </a:r>
            <a:r>
              <a:rPr sz="3100" spc="25" dirty="0">
                <a:latin typeface="Tahoma"/>
                <a:cs typeface="Tahoma"/>
              </a:rPr>
              <a:t>blocks.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5704" y="7197949"/>
            <a:ext cx="3332295" cy="30860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7"/>
            <a:ext cx="6410325" cy="7766684"/>
            <a:chOff x="0" y="17"/>
            <a:chExt cx="6410325" cy="776668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"/>
              <a:ext cx="6410312" cy="4331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1704" y="2520317"/>
              <a:ext cx="3497579" cy="524636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8421" y="7703509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8421" y="8132134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8421" y="8560759"/>
            <a:ext cx="85725" cy="857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0195" marR="5080">
              <a:lnSpc>
                <a:spcPct val="108200"/>
              </a:lnSpc>
              <a:spcBef>
                <a:spcPts val="100"/>
              </a:spcBef>
            </a:pPr>
            <a:r>
              <a:rPr spc="-65" dirty="0"/>
              <a:t>It</a:t>
            </a:r>
            <a:r>
              <a:rPr spc="-204" dirty="0"/>
              <a:t> </a:t>
            </a:r>
            <a:r>
              <a:rPr spc="30" dirty="0"/>
              <a:t>seems</a:t>
            </a:r>
            <a:r>
              <a:rPr spc="-200" dirty="0"/>
              <a:t> </a:t>
            </a:r>
            <a:r>
              <a:rPr spc="50" dirty="0"/>
              <a:t>that</a:t>
            </a:r>
            <a:r>
              <a:rPr spc="-200" dirty="0"/>
              <a:t> </a:t>
            </a:r>
            <a:r>
              <a:rPr spc="45" dirty="0"/>
              <a:t>the</a:t>
            </a:r>
            <a:r>
              <a:rPr spc="-200" dirty="0"/>
              <a:t> </a:t>
            </a:r>
            <a:r>
              <a:rPr spc="45" dirty="0"/>
              <a:t>traditional</a:t>
            </a:r>
            <a:r>
              <a:rPr spc="-200" dirty="0"/>
              <a:t> </a:t>
            </a:r>
            <a:r>
              <a:rPr spc="60" dirty="0"/>
              <a:t>Parsons</a:t>
            </a:r>
            <a:r>
              <a:rPr spc="-200" dirty="0"/>
              <a:t> </a:t>
            </a:r>
            <a:r>
              <a:rPr spc="35" dirty="0"/>
              <a:t>problem</a:t>
            </a:r>
            <a:r>
              <a:rPr spc="-200" dirty="0"/>
              <a:t> </a:t>
            </a:r>
            <a:r>
              <a:rPr spc="35" dirty="0"/>
              <a:t>can</a:t>
            </a:r>
            <a:r>
              <a:rPr spc="-200" dirty="0"/>
              <a:t> </a:t>
            </a:r>
            <a:r>
              <a:rPr spc="20" dirty="0"/>
              <a:t>be</a:t>
            </a:r>
            <a:r>
              <a:rPr spc="-200" dirty="0"/>
              <a:t> </a:t>
            </a:r>
            <a:r>
              <a:rPr spc="30" dirty="0"/>
              <a:t>applied</a:t>
            </a:r>
            <a:r>
              <a:rPr spc="-200" dirty="0"/>
              <a:t> </a:t>
            </a:r>
            <a:r>
              <a:rPr spc="65" dirty="0"/>
              <a:t>to </a:t>
            </a:r>
            <a:r>
              <a:rPr spc="-795" dirty="0"/>
              <a:t> </a:t>
            </a:r>
            <a:r>
              <a:rPr spc="130" dirty="0"/>
              <a:t>CS2 </a:t>
            </a:r>
            <a:r>
              <a:rPr spc="50" dirty="0"/>
              <a:t>by only </a:t>
            </a:r>
            <a:r>
              <a:rPr spc="25" dirty="0"/>
              <a:t>changing </a:t>
            </a:r>
            <a:r>
              <a:rPr spc="45" dirty="0"/>
              <a:t>the </a:t>
            </a:r>
            <a:r>
              <a:rPr spc="40" dirty="0"/>
              <a:t>input </a:t>
            </a:r>
            <a:r>
              <a:rPr spc="50" dirty="0"/>
              <a:t>exercise </a:t>
            </a:r>
            <a:r>
              <a:rPr spc="35" dirty="0"/>
              <a:t>instead of </a:t>
            </a:r>
            <a:r>
              <a:rPr spc="25" dirty="0"/>
              <a:t>changing </a:t>
            </a:r>
            <a:r>
              <a:rPr spc="30" dirty="0"/>
              <a:t> </a:t>
            </a:r>
            <a:r>
              <a:rPr spc="45" dirty="0"/>
              <a:t>the </a:t>
            </a:r>
            <a:r>
              <a:rPr spc="55" dirty="0"/>
              <a:t>structure </a:t>
            </a:r>
            <a:r>
              <a:rPr spc="35" dirty="0"/>
              <a:t>of </a:t>
            </a:r>
            <a:r>
              <a:rPr spc="60" dirty="0"/>
              <a:t>Parsons </a:t>
            </a:r>
            <a:r>
              <a:rPr spc="35" dirty="0"/>
              <a:t>problem </a:t>
            </a:r>
            <a:r>
              <a:rPr spc="20" dirty="0"/>
              <a:t>itself. </a:t>
            </a:r>
            <a:r>
              <a:rPr spc="-5" dirty="0"/>
              <a:t>However, </a:t>
            </a:r>
            <a:r>
              <a:rPr spc="80" dirty="0"/>
              <a:t>it </a:t>
            </a:r>
            <a:r>
              <a:rPr spc="60" dirty="0"/>
              <a:t>is </a:t>
            </a:r>
            <a:r>
              <a:rPr spc="45" dirty="0"/>
              <a:t>not the </a:t>
            </a:r>
            <a:r>
              <a:rPr spc="-800" dirty="0"/>
              <a:t> </a:t>
            </a:r>
            <a:r>
              <a:rPr spc="10" dirty="0"/>
              <a:t>truth.</a:t>
            </a:r>
          </a:p>
          <a:p>
            <a:pPr marL="5357495">
              <a:lnSpc>
                <a:spcPct val="100000"/>
              </a:lnSpc>
              <a:spcBef>
                <a:spcPts val="50"/>
              </a:spcBef>
            </a:pPr>
            <a:endParaRPr sz="2750"/>
          </a:p>
          <a:p>
            <a:pPr marL="5370195" marR="210820">
              <a:lnSpc>
                <a:spcPct val="108200"/>
              </a:lnSpc>
              <a:spcBef>
                <a:spcPts val="5"/>
              </a:spcBef>
              <a:tabLst>
                <a:tab pos="10922635" algn="l"/>
              </a:tabLst>
            </a:pPr>
            <a:r>
              <a:rPr spc="-10" dirty="0"/>
              <a:t>T</a:t>
            </a:r>
            <a:r>
              <a:rPr spc="35" dirty="0"/>
              <a:t>o</a:t>
            </a:r>
            <a:r>
              <a:rPr spc="-204" dirty="0"/>
              <a:t> </a:t>
            </a:r>
            <a:r>
              <a:rPr spc="50" dirty="0"/>
              <a:t>s</a:t>
            </a:r>
            <a:r>
              <a:rPr spc="5" dirty="0"/>
              <a:t>h</a:t>
            </a:r>
            <a:r>
              <a:rPr spc="30" dirty="0"/>
              <a:t>o</a:t>
            </a:r>
            <a:r>
              <a:rPr spc="-75" dirty="0"/>
              <a:t>w</a:t>
            </a:r>
            <a:r>
              <a:rPr spc="-204" dirty="0"/>
              <a:t> </a:t>
            </a:r>
            <a:r>
              <a:rPr spc="95" dirty="0"/>
              <a:t>t</a:t>
            </a:r>
            <a:r>
              <a:rPr spc="5" dirty="0"/>
              <a:t>h</a:t>
            </a:r>
            <a:r>
              <a:rPr spc="30" dirty="0"/>
              <a:t>e</a:t>
            </a:r>
            <a:r>
              <a:rPr spc="-204" dirty="0"/>
              <a:t> </a:t>
            </a:r>
            <a:r>
              <a:rPr spc="65" dirty="0"/>
              <a:t>r</a:t>
            </a:r>
            <a:r>
              <a:rPr spc="25" dirty="0"/>
              <a:t>e</a:t>
            </a:r>
            <a:r>
              <a:rPr spc="-5" dirty="0"/>
              <a:t>a</a:t>
            </a:r>
            <a:r>
              <a:rPr spc="50" dirty="0"/>
              <a:t>s</a:t>
            </a:r>
            <a:r>
              <a:rPr spc="30" dirty="0"/>
              <a:t>o</a:t>
            </a:r>
            <a:r>
              <a:rPr spc="5" dirty="0"/>
              <a:t>n</a:t>
            </a:r>
            <a:r>
              <a:rPr spc="55" dirty="0"/>
              <a:t>s</a:t>
            </a:r>
            <a:r>
              <a:rPr spc="-204" dirty="0"/>
              <a:t> </a:t>
            </a:r>
            <a:r>
              <a:rPr spc="-80" dirty="0"/>
              <a:t>w</a:t>
            </a:r>
            <a:r>
              <a:rPr spc="5" dirty="0"/>
              <a:t>h</a:t>
            </a:r>
            <a:r>
              <a:rPr spc="80" dirty="0"/>
              <a:t>y</a:t>
            </a:r>
            <a:r>
              <a:rPr spc="-204" dirty="0"/>
              <a:t> </a:t>
            </a:r>
            <a:r>
              <a:rPr spc="5" dirty="0"/>
              <a:t>n</a:t>
            </a:r>
            <a:r>
              <a:rPr spc="30" dirty="0"/>
              <a:t>o</a:t>
            </a:r>
            <a:r>
              <a:rPr spc="100" dirty="0"/>
              <a:t>t</a:t>
            </a:r>
            <a:r>
              <a:rPr spc="-204" dirty="0"/>
              <a:t> </a:t>
            </a:r>
            <a:r>
              <a:rPr spc="15" dirty="0"/>
              <a:t>d</a:t>
            </a:r>
            <a:r>
              <a:rPr spc="60" dirty="0"/>
              <a:t>i</a:t>
            </a:r>
            <a:r>
              <a:rPr spc="65" dirty="0"/>
              <a:t>r</a:t>
            </a:r>
            <a:r>
              <a:rPr spc="25" dirty="0"/>
              <a:t>e</a:t>
            </a:r>
            <a:r>
              <a:rPr spc="95" dirty="0"/>
              <a:t>ct</a:t>
            </a:r>
            <a:r>
              <a:rPr spc="80" dirty="0"/>
              <a:t>ly</a:t>
            </a:r>
            <a:r>
              <a:rPr spc="-204" dirty="0"/>
              <a:t> </a:t>
            </a:r>
            <a:r>
              <a:rPr spc="5" dirty="0"/>
              <a:t>u</a:t>
            </a:r>
            <a:r>
              <a:rPr spc="50" dirty="0"/>
              <a:t>s</a:t>
            </a:r>
            <a:r>
              <a:rPr spc="60" dirty="0"/>
              <a:t>i</a:t>
            </a:r>
            <a:r>
              <a:rPr spc="5" dirty="0"/>
              <a:t>n</a:t>
            </a:r>
            <a:r>
              <a:rPr spc="25" dirty="0"/>
              <a:t>g</a:t>
            </a:r>
            <a:r>
              <a:rPr spc="-204" dirty="0"/>
              <a:t> </a:t>
            </a:r>
            <a:r>
              <a:rPr spc="60" dirty="0"/>
              <a:t>i</a:t>
            </a:r>
            <a:r>
              <a:rPr spc="100" dirty="0"/>
              <a:t>t</a:t>
            </a:r>
            <a:r>
              <a:rPr spc="-204" dirty="0"/>
              <a:t> </a:t>
            </a:r>
            <a:r>
              <a:rPr spc="-5" dirty="0"/>
              <a:t>a</a:t>
            </a:r>
            <a:r>
              <a:rPr spc="5" dirty="0"/>
              <a:t>n</a:t>
            </a:r>
            <a:r>
              <a:rPr spc="20" dirty="0"/>
              <a:t>d</a:t>
            </a:r>
            <a:r>
              <a:rPr spc="-204" dirty="0"/>
              <a:t> </a:t>
            </a:r>
            <a:r>
              <a:rPr spc="25" dirty="0"/>
              <a:t>e</a:t>
            </a:r>
            <a:r>
              <a:rPr spc="45" dirty="0"/>
              <a:t>x</a:t>
            </a:r>
            <a:r>
              <a:rPr spc="20" dirty="0"/>
              <a:t>p</a:t>
            </a:r>
            <a:r>
              <a:rPr spc="80" dirty="0"/>
              <a:t>l</a:t>
            </a:r>
            <a:r>
              <a:rPr spc="30" dirty="0"/>
              <a:t>o</a:t>
            </a:r>
            <a:r>
              <a:rPr spc="65" dirty="0"/>
              <a:t>r</a:t>
            </a:r>
            <a:r>
              <a:rPr spc="30" dirty="0"/>
              <a:t>e</a:t>
            </a:r>
            <a:r>
              <a:rPr spc="-204" dirty="0"/>
              <a:t> </a:t>
            </a:r>
            <a:r>
              <a:rPr spc="95" dirty="0"/>
              <a:t>t</a:t>
            </a:r>
            <a:r>
              <a:rPr spc="5" dirty="0"/>
              <a:t>h</a:t>
            </a:r>
            <a:r>
              <a:rPr spc="20" dirty="0"/>
              <a:t>e  </a:t>
            </a:r>
            <a:r>
              <a:rPr spc="40" dirty="0"/>
              <a:t>possible</a:t>
            </a:r>
            <a:r>
              <a:rPr spc="-204" dirty="0"/>
              <a:t> </a:t>
            </a:r>
            <a:r>
              <a:rPr spc="35" dirty="0"/>
              <a:t>improvement</a:t>
            </a:r>
            <a:r>
              <a:rPr spc="-200" dirty="0"/>
              <a:t> </a:t>
            </a:r>
            <a:r>
              <a:rPr spc="35" dirty="0"/>
              <a:t>of</a:t>
            </a:r>
            <a:r>
              <a:rPr spc="-200" dirty="0"/>
              <a:t> </a:t>
            </a:r>
            <a:r>
              <a:rPr spc="45" dirty="0"/>
              <a:t>the</a:t>
            </a:r>
            <a:r>
              <a:rPr spc="-204" dirty="0"/>
              <a:t> </a:t>
            </a:r>
            <a:r>
              <a:rPr spc="45" dirty="0"/>
              <a:t>traditional</a:t>
            </a:r>
            <a:r>
              <a:rPr spc="-200" dirty="0"/>
              <a:t> </a:t>
            </a:r>
            <a:r>
              <a:rPr spc="60" dirty="0"/>
              <a:t>Parsons</a:t>
            </a:r>
            <a:r>
              <a:rPr spc="-200" dirty="0"/>
              <a:t> </a:t>
            </a:r>
            <a:r>
              <a:rPr spc="5" dirty="0"/>
              <a:t>problem,</a:t>
            </a:r>
            <a:r>
              <a:rPr spc="-200" dirty="0"/>
              <a:t> </a:t>
            </a:r>
            <a:r>
              <a:rPr spc="45" dirty="0"/>
              <a:t>the </a:t>
            </a:r>
            <a:r>
              <a:rPr spc="-800" dirty="0"/>
              <a:t> </a:t>
            </a:r>
            <a:r>
              <a:rPr spc="25" dirty="0"/>
              <a:t>e</a:t>
            </a:r>
            <a:r>
              <a:rPr spc="45" dirty="0"/>
              <a:t>x</a:t>
            </a:r>
            <a:r>
              <a:rPr spc="25" dirty="0"/>
              <a:t>e</a:t>
            </a:r>
            <a:r>
              <a:rPr spc="65" dirty="0"/>
              <a:t>r</a:t>
            </a:r>
            <a:r>
              <a:rPr spc="95" dirty="0"/>
              <a:t>c</a:t>
            </a:r>
            <a:r>
              <a:rPr spc="60" dirty="0"/>
              <a:t>i</a:t>
            </a:r>
            <a:r>
              <a:rPr spc="50" dirty="0"/>
              <a:t>s</a:t>
            </a:r>
            <a:r>
              <a:rPr spc="25" dirty="0"/>
              <a:t>e</a:t>
            </a:r>
            <a:r>
              <a:rPr spc="55" dirty="0"/>
              <a:t>s</a:t>
            </a:r>
            <a:r>
              <a:rPr spc="-204" dirty="0"/>
              <a:t> </a:t>
            </a:r>
            <a:r>
              <a:rPr spc="60" dirty="0"/>
              <a:t>i</a:t>
            </a:r>
            <a:r>
              <a:rPr spc="10" dirty="0"/>
              <a:t>n</a:t>
            </a:r>
            <a:r>
              <a:rPr spc="-204" dirty="0"/>
              <a:t> </a:t>
            </a:r>
            <a:r>
              <a:rPr spc="95" dirty="0"/>
              <a:t>t</a:t>
            </a:r>
            <a:r>
              <a:rPr spc="5" dirty="0"/>
              <a:t>h</a:t>
            </a:r>
            <a:r>
              <a:rPr spc="30" dirty="0"/>
              <a:t>e</a:t>
            </a:r>
            <a:r>
              <a:rPr spc="-204" dirty="0"/>
              <a:t> </a:t>
            </a:r>
            <a:r>
              <a:rPr spc="30" dirty="0"/>
              <a:t>f</a:t>
            </a:r>
            <a:r>
              <a:rPr spc="-5" dirty="0"/>
              <a:t>a</a:t>
            </a:r>
            <a:r>
              <a:rPr spc="10" dirty="0"/>
              <a:t>m</a:t>
            </a:r>
            <a:r>
              <a:rPr spc="30" dirty="0"/>
              <a:t>o</a:t>
            </a:r>
            <a:r>
              <a:rPr spc="5" dirty="0"/>
              <a:t>u</a:t>
            </a:r>
            <a:r>
              <a:rPr spc="55" dirty="0"/>
              <a:t>s</a:t>
            </a:r>
            <a:r>
              <a:rPr spc="-204" dirty="0"/>
              <a:t> </a:t>
            </a:r>
            <a:r>
              <a:rPr spc="95" dirty="0"/>
              <a:t>t</a:t>
            </a:r>
            <a:r>
              <a:rPr spc="25" dirty="0"/>
              <a:t>e</a:t>
            </a:r>
            <a:r>
              <a:rPr spc="45" dirty="0"/>
              <a:t>x</a:t>
            </a:r>
            <a:r>
              <a:rPr spc="95" dirty="0"/>
              <a:t>t</a:t>
            </a:r>
            <a:r>
              <a:rPr spc="15" dirty="0"/>
              <a:t>b</a:t>
            </a:r>
            <a:r>
              <a:rPr spc="30" dirty="0"/>
              <a:t>oo</a:t>
            </a:r>
            <a:r>
              <a:rPr spc="85" dirty="0"/>
              <a:t>k</a:t>
            </a:r>
            <a:r>
              <a:rPr spc="-204" dirty="0"/>
              <a:t> </a:t>
            </a:r>
            <a:r>
              <a:rPr dirty="0"/>
              <a:t>D</a:t>
            </a:r>
            <a:r>
              <a:rPr spc="-5" dirty="0"/>
              <a:t>a</a:t>
            </a:r>
            <a:r>
              <a:rPr spc="95" dirty="0"/>
              <a:t>t</a:t>
            </a:r>
            <a:r>
              <a:rPr dirty="0"/>
              <a:t>a</a:t>
            </a:r>
            <a:r>
              <a:rPr spc="-204" dirty="0"/>
              <a:t> </a:t>
            </a:r>
            <a:r>
              <a:rPr spc="100" dirty="0"/>
              <a:t>S</a:t>
            </a:r>
            <a:r>
              <a:rPr spc="95" dirty="0"/>
              <a:t>t</a:t>
            </a:r>
            <a:r>
              <a:rPr spc="65" dirty="0"/>
              <a:t>r</a:t>
            </a:r>
            <a:r>
              <a:rPr spc="5" dirty="0"/>
              <a:t>u</a:t>
            </a:r>
            <a:r>
              <a:rPr spc="95" dirty="0"/>
              <a:t>ct</a:t>
            </a:r>
            <a:r>
              <a:rPr spc="5" dirty="0"/>
              <a:t>u</a:t>
            </a:r>
            <a:r>
              <a:rPr spc="65" dirty="0"/>
              <a:t>r</a:t>
            </a:r>
            <a:r>
              <a:rPr spc="25" dirty="0"/>
              <a:t>e</a:t>
            </a:r>
            <a:r>
              <a:rPr spc="55" dirty="0"/>
              <a:t>s</a:t>
            </a:r>
            <a:r>
              <a:rPr spc="-204" dirty="0"/>
              <a:t> </a:t>
            </a:r>
            <a:r>
              <a:rPr spc="-5" dirty="0"/>
              <a:t>a</a:t>
            </a:r>
            <a:r>
              <a:rPr spc="5" dirty="0"/>
              <a:t>n</a:t>
            </a:r>
            <a:r>
              <a:rPr spc="15" dirty="0"/>
              <a:t>d  </a:t>
            </a:r>
            <a:r>
              <a:rPr spc="200" dirty="0"/>
              <a:t>A</a:t>
            </a:r>
            <a:r>
              <a:rPr spc="80" dirty="0"/>
              <a:t>l</a:t>
            </a:r>
            <a:r>
              <a:rPr spc="20" dirty="0"/>
              <a:t>g</a:t>
            </a:r>
            <a:r>
              <a:rPr spc="30" dirty="0"/>
              <a:t>o</a:t>
            </a:r>
            <a:r>
              <a:rPr spc="65" dirty="0"/>
              <a:t>r</a:t>
            </a:r>
            <a:r>
              <a:rPr spc="60" dirty="0"/>
              <a:t>i</a:t>
            </a:r>
            <a:r>
              <a:rPr spc="95" dirty="0"/>
              <a:t>t</a:t>
            </a:r>
            <a:r>
              <a:rPr spc="5" dirty="0"/>
              <a:t>h</a:t>
            </a:r>
            <a:r>
              <a:rPr spc="10" dirty="0"/>
              <a:t>m</a:t>
            </a:r>
            <a:r>
              <a:rPr spc="55" dirty="0"/>
              <a:t>s</a:t>
            </a:r>
            <a:r>
              <a:rPr spc="-204" dirty="0"/>
              <a:t> </a:t>
            </a:r>
            <a:r>
              <a:rPr spc="60" dirty="0"/>
              <a:t>i</a:t>
            </a:r>
            <a:r>
              <a:rPr spc="10" dirty="0"/>
              <a:t>n</a:t>
            </a:r>
            <a:r>
              <a:rPr spc="-204" dirty="0"/>
              <a:t> </a:t>
            </a:r>
            <a:r>
              <a:rPr spc="195" dirty="0"/>
              <a:t>P</a:t>
            </a:r>
            <a:r>
              <a:rPr spc="75" dirty="0"/>
              <a:t>y</a:t>
            </a:r>
            <a:r>
              <a:rPr spc="95" dirty="0"/>
              <a:t>t</a:t>
            </a:r>
            <a:r>
              <a:rPr spc="5" dirty="0"/>
              <a:t>h</a:t>
            </a:r>
            <a:r>
              <a:rPr spc="30" dirty="0"/>
              <a:t>o</a:t>
            </a:r>
            <a:r>
              <a:rPr spc="10" dirty="0"/>
              <a:t>n</a:t>
            </a:r>
            <a:r>
              <a:rPr spc="-204" dirty="0"/>
              <a:t> </a:t>
            </a:r>
            <a:r>
              <a:rPr spc="-80" dirty="0"/>
              <a:t>w</a:t>
            </a:r>
            <a:r>
              <a:rPr spc="25" dirty="0"/>
              <a:t>e</a:t>
            </a:r>
            <a:r>
              <a:rPr spc="65" dirty="0"/>
              <a:t>r</a:t>
            </a:r>
            <a:r>
              <a:rPr spc="30" dirty="0"/>
              <a:t>e</a:t>
            </a:r>
            <a:r>
              <a:rPr spc="-204" dirty="0"/>
              <a:t> </a:t>
            </a:r>
            <a:r>
              <a:rPr spc="-5" dirty="0"/>
              <a:t>a</a:t>
            </a:r>
            <a:r>
              <a:rPr spc="5" dirty="0"/>
              <a:t>n</a:t>
            </a:r>
            <a:r>
              <a:rPr spc="-5" dirty="0"/>
              <a:t>a</a:t>
            </a:r>
            <a:r>
              <a:rPr spc="80" dirty="0"/>
              <a:t>l</a:t>
            </a:r>
            <a:r>
              <a:rPr spc="75" dirty="0"/>
              <a:t>y</a:t>
            </a:r>
            <a:r>
              <a:rPr spc="150" dirty="0"/>
              <a:t>z</a:t>
            </a:r>
            <a:r>
              <a:rPr spc="25" dirty="0"/>
              <a:t>e</a:t>
            </a:r>
            <a:r>
              <a:rPr spc="15" dirty="0"/>
              <a:t>d</a:t>
            </a:r>
            <a:r>
              <a:rPr spc="-204" dirty="0"/>
              <a:t>.</a:t>
            </a:r>
            <a:r>
              <a:rPr dirty="0"/>
              <a:t>	</a:t>
            </a:r>
            <a:r>
              <a:rPr spc="200" dirty="0"/>
              <a:t>A</a:t>
            </a:r>
            <a:r>
              <a:rPr spc="10" dirty="0"/>
              <a:t>m</a:t>
            </a:r>
            <a:r>
              <a:rPr spc="30" dirty="0"/>
              <a:t>o</a:t>
            </a:r>
            <a:r>
              <a:rPr spc="5" dirty="0"/>
              <a:t>n</a:t>
            </a:r>
            <a:r>
              <a:rPr spc="25" dirty="0"/>
              <a:t>g</a:t>
            </a:r>
            <a:r>
              <a:rPr spc="-204" dirty="0"/>
              <a:t> </a:t>
            </a:r>
            <a:r>
              <a:rPr spc="95" dirty="0"/>
              <a:t>t</a:t>
            </a:r>
            <a:r>
              <a:rPr spc="5" dirty="0"/>
              <a:t>h</a:t>
            </a:r>
            <a:r>
              <a:rPr spc="25" dirty="0"/>
              <a:t>e</a:t>
            </a:r>
            <a:r>
              <a:rPr spc="50" dirty="0"/>
              <a:t>s</a:t>
            </a:r>
            <a:r>
              <a:rPr spc="30" dirty="0"/>
              <a:t>e</a:t>
            </a:r>
            <a:r>
              <a:rPr spc="-204" dirty="0"/>
              <a:t> </a:t>
            </a:r>
            <a:r>
              <a:rPr spc="25" dirty="0"/>
              <a:t>e</a:t>
            </a:r>
            <a:r>
              <a:rPr spc="45" dirty="0"/>
              <a:t>x</a:t>
            </a:r>
            <a:r>
              <a:rPr spc="25" dirty="0"/>
              <a:t>e</a:t>
            </a:r>
            <a:r>
              <a:rPr spc="65" dirty="0"/>
              <a:t>r</a:t>
            </a:r>
            <a:r>
              <a:rPr spc="95" dirty="0"/>
              <a:t>c</a:t>
            </a:r>
            <a:r>
              <a:rPr spc="60" dirty="0"/>
              <a:t>i</a:t>
            </a:r>
            <a:r>
              <a:rPr spc="50" dirty="0"/>
              <a:t>s</a:t>
            </a:r>
            <a:r>
              <a:rPr spc="25" dirty="0"/>
              <a:t>e</a:t>
            </a:r>
            <a:r>
              <a:rPr spc="50" dirty="0"/>
              <a:t>s</a:t>
            </a:r>
            <a:r>
              <a:rPr spc="-210" dirty="0"/>
              <a:t>,  </a:t>
            </a:r>
            <a:r>
              <a:rPr spc="45" dirty="0"/>
              <a:t>three</a:t>
            </a:r>
            <a:r>
              <a:rPr spc="-204" dirty="0"/>
              <a:t> </a:t>
            </a:r>
            <a:r>
              <a:rPr spc="35" dirty="0"/>
              <a:t>question</a:t>
            </a:r>
            <a:r>
              <a:rPr spc="-200" dirty="0"/>
              <a:t> </a:t>
            </a:r>
            <a:r>
              <a:rPr spc="55" dirty="0"/>
              <a:t>types</a:t>
            </a:r>
            <a:r>
              <a:rPr spc="-204" dirty="0"/>
              <a:t> </a:t>
            </a:r>
            <a:r>
              <a:rPr spc="15" dirty="0"/>
              <a:t>showing</a:t>
            </a:r>
            <a:r>
              <a:rPr spc="-200" dirty="0"/>
              <a:t> </a:t>
            </a:r>
            <a:r>
              <a:rPr spc="45" dirty="0"/>
              <a:t>significant</a:t>
            </a:r>
            <a:r>
              <a:rPr spc="-204" dirty="0"/>
              <a:t> </a:t>
            </a:r>
            <a:r>
              <a:rPr spc="40" dirty="0"/>
              <a:t>differences</a:t>
            </a:r>
            <a:r>
              <a:rPr spc="-200" dirty="0"/>
              <a:t> </a:t>
            </a:r>
            <a:r>
              <a:rPr spc="15" dirty="0"/>
              <a:t>between </a:t>
            </a:r>
            <a:r>
              <a:rPr spc="-800" dirty="0"/>
              <a:t> </a:t>
            </a:r>
            <a:r>
              <a:rPr spc="114" dirty="0"/>
              <a:t>C</a:t>
            </a:r>
            <a:r>
              <a:rPr spc="100" dirty="0"/>
              <a:t>S</a:t>
            </a:r>
            <a:r>
              <a:rPr spc="-450" dirty="0"/>
              <a:t>1</a:t>
            </a:r>
            <a:r>
              <a:rPr spc="-204" dirty="0"/>
              <a:t> </a:t>
            </a:r>
            <a:r>
              <a:rPr spc="-5" dirty="0"/>
              <a:t>a</a:t>
            </a:r>
            <a:r>
              <a:rPr spc="5" dirty="0"/>
              <a:t>n</a:t>
            </a:r>
            <a:r>
              <a:rPr spc="20" dirty="0"/>
              <a:t>d</a:t>
            </a:r>
            <a:r>
              <a:rPr spc="-204" dirty="0"/>
              <a:t> </a:t>
            </a:r>
            <a:r>
              <a:rPr spc="114" dirty="0"/>
              <a:t>C</a:t>
            </a:r>
            <a:r>
              <a:rPr spc="100" dirty="0"/>
              <a:t>S</a:t>
            </a:r>
            <a:r>
              <a:rPr spc="170" dirty="0"/>
              <a:t>2</a:t>
            </a:r>
            <a:r>
              <a:rPr spc="-204" dirty="0"/>
              <a:t> </a:t>
            </a:r>
            <a:r>
              <a:rPr spc="-80" dirty="0"/>
              <a:t>w</a:t>
            </a:r>
            <a:r>
              <a:rPr spc="25" dirty="0"/>
              <a:t>e</a:t>
            </a:r>
            <a:r>
              <a:rPr spc="65" dirty="0"/>
              <a:t>r</a:t>
            </a:r>
            <a:r>
              <a:rPr spc="30" dirty="0"/>
              <a:t>e</a:t>
            </a:r>
            <a:r>
              <a:rPr spc="-204" dirty="0"/>
              <a:t> </a:t>
            </a:r>
            <a:r>
              <a:rPr spc="60" dirty="0"/>
              <a:t>i</a:t>
            </a:r>
            <a:r>
              <a:rPr spc="15" dirty="0"/>
              <a:t>d</a:t>
            </a:r>
            <a:r>
              <a:rPr spc="25" dirty="0"/>
              <a:t>e</a:t>
            </a:r>
            <a:r>
              <a:rPr spc="5" dirty="0"/>
              <a:t>n</a:t>
            </a:r>
            <a:r>
              <a:rPr spc="95" dirty="0"/>
              <a:t>t</a:t>
            </a:r>
            <a:r>
              <a:rPr spc="60" dirty="0"/>
              <a:t>i</a:t>
            </a:r>
            <a:r>
              <a:rPr spc="30" dirty="0"/>
              <a:t>f</a:t>
            </a:r>
            <a:r>
              <a:rPr spc="60" dirty="0"/>
              <a:t>i</a:t>
            </a:r>
            <a:r>
              <a:rPr spc="25" dirty="0"/>
              <a:t>e</a:t>
            </a:r>
            <a:r>
              <a:rPr spc="15" dirty="0"/>
              <a:t>d</a:t>
            </a:r>
            <a:r>
              <a:rPr spc="-335" dirty="0"/>
              <a:t>:</a:t>
            </a:r>
          </a:p>
          <a:p>
            <a:pPr marL="5930900" marR="4266565">
              <a:lnSpc>
                <a:spcPct val="108200"/>
              </a:lnSpc>
            </a:pPr>
            <a:r>
              <a:rPr spc="50" dirty="0"/>
              <a:t>O</a:t>
            </a:r>
            <a:r>
              <a:rPr spc="15" dirty="0"/>
              <a:t>b</a:t>
            </a:r>
            <a:r>
              <a:rPr spc="-80" dirty="0"/>
              <a:t>j</a:t>
            </a:r>
            <a:r>
              <a:rPr spc="25" dirty="0"/>
              <a:t>e</a:t>
            </a:r>
            <a:r>
              <a:rPr spc="95" dirty="0"/>
              <a:t>ct</a:t>
            </a:r>
            <a:r>
              <a:rPr spc="85" dirty="0"/>
              <a:t>-</a:t>
            </a:r>
            <a:r>
              <a:rPr spc="30" dirty="0"/>
              <a:t>o</a:t>
            </a:r>
            <a:r>
              <a:rPr spc="65" dirty="0"/>
              <a:t>r</a:t>
            </a:r>
            <a:r>
              <a:rPr spc="60" dirty="0"/>
              <a:t>i</a:t>
            </a:r>
            <a:r>
              <a:rPr spc="25" dirty="0"/>
              <a:t>e</a:t>
            </a:r>
            <a:r>
              <a:rPr spc="5" dirty="0"/>
              <a:t>n</a:t>
            </a:r>
            <a:r>
              <a:rPr spc="95" dirty="0"/>
              <a:t>t</a:t>
            </a:r>
            <a:r>
              <a:rPr spc="25" dirty="0"/>
              <a:t>e</a:t>
            </a:r>
            <a:r>
              <a:rPr spc="20" dirty="0"/>
              <a:t>d</a:t>
            </a:r>
            <a:r>
              <a:rPr spc="-204" dirty="0"/>
              <a:t> </a:t>
            </a:r>
            <a:r>
              <a:rPr spc="20" dirty="0"/>
              <a:t>p</a:t>
            </a:r>
            <a:r>
              <a:rPr spc="65" dirty="0"/>
              <a:t>r</a:t>
            </a:r>
            <a:r>
              <a:rPr spc="30" dirty="0"/>
              <a:t>o</a:t>
            </a:r>
            <a:r>
              <a:rPr spc="20" dirty="0"/>
              <a:t>g</a:t>
            </a:r>
            <a:r>
              <a:rPr spc="65" dirty="0"/>
              <a:t>r</a:t>
            </a:r>
            <a:r>
              <a:rPr spc="-5" dirty="0"/>
              <a:t>a</a:t>
            </a:r>
            <a:r>
              <a:rPr spc="10" dirty="0"/>
              <a:t>mm</a:t>
            </a:r>
            <a:r>
              <a:rPr spc="60" dirty="0"/>
              <a:t>i</a:t>
            </a:r>
            <a:r>
              <a:rPr spc="5" dirty="0"/>
              <a:t>n</a:t>
            </a:r>
            <a:r>
              <a:rPr spc="15" dirty="0"/>
              <a:t>g  </a:t>
            </a:r>
            <a:r>
              <a:rPr spc="50" dirty="0"/>
              <a:t>Recursion</a:t>
            </a:r>
          </a:p>
          <a:p>
            <a:pPr marL="5930900">
              <a:lnSpc>
                <a:spcPct val="100000"/>
              </a:lnSpc>
              <a:spcBef>
                <a:spcPts val="250"/>
              </a:spcBef>
            </a:pPr>
            <a:r>
              <a:rPr spc="40" dirty="0"/>
              <a:t>Comparison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5</a:t>
            </a:fld>
            <a:endParaRPr spc="220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182346" y="594271"/>
            <a:ext cx="964501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0" dirty="0"/>
              <a:t>Problem</a:t>
            </a:r>
            <a:r>
              <a:rPr spc="-610" dirty="0"/>
              <a:t> </a:t>
            </a:r>
            <a:r>
              <a:rPr spc="675" dirty="0"/>
              <a:t>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33899" cy="3076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28624" y="282575"/>
            <a:ext cx="85877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35" dirty="0"/>
              <a:t>Solution</a:t>
            </a:r>
            <a:r>
              <a:rPr spc="-615" dirty="0"/>
              <a:t> </a:t>
            </a:r>
            <a:r>
              <a:rPr spc="330" dirty="0"/>
              <a:t>Design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2013" y="3359599"/>
            <a:ext cx="76200" cy="761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68175" y="6809666"/>
            <a:ext cx="16419830" cy="3477895"/>
            <a:chOff x="1868175" y="6809666"/>
            <a:chExt cx="16419830" cy="34778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5376" y="6809666"/>
              <a:ext cx="4632623" cy="34773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72938" y="7673120"/>
              <a:ext cx="15088235" cy="0"/>
            </a:xfrm>
            <a:custGeom>
              <a:avLst/>
              <a:gdLst/>
              <a:ahLst/>
              <a:cxnLst/>
              <a:rect l="l" t="t" r="r" b="b"/>
              <a:pathLst>
                <a:path w="15088235">
                  <a:moveTo>
                    <a:pt x="0" y="0"/>
                  </a:moveTo>
                  <a:lnTo>
                    <a:pt x="15087723" y="0"/>
                  </a:lnTo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2938" y="9251381"/>
              <a:ext cx="15088235" cy="0"/>
            </a:xfrm>
            <a:custGeom>
              <a:avLst/>
              <a:gdLst/>
              <a:ahLst/>
              <a:cxnLst/>
              <a:rect l="l" t="t" r="r" b="b"/>
              <a:pathLst>
                <a:path w="15088235">
                  <a:moveTo>
                    <a:pt x="0" y="0"/>
                  </a:moveTo>
                  <a:lnTo>
                    <a:pt x="15087723" y="0"/>
                  </a:lnTo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94072" y="3159809"/>
            <a:ext cx="3503929" cy="108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25" dirty="0">
                <a:latin typeface="Trebuchet MS"/>
                <a:cs typeface="Trebuchet MS"/>
              </a:rPr>
              <a:t>Switching </a:t>
            </a:r>
            <a:r>
              <a:rPr sz="2000" spc="65" dirty="0">
                <a:latin typeface="Trebuchet MS"/>
                <a:cs typeface="Trebuchet MS"/>
              </a:rPr>
              <a:t>positions </a:t>
            </a:r>
            <a:r>
              <a:rPr sz="2000" spc="15" dirty="0">
                <a:latin typeface="Trebuchet MS"/>
                <a:cs typeface="Trebuchet MS"/>
              </a:rPr>
              <a:t>of </a:t>
            </a:r>
            <a:r>
              <a:rPr sz="2000" spc="20" dirty="0">
                <a:latin typeface="Trebuchet MS"/>
                <a:cs typeface="Trebuchet MS"/>
              </a:rPr>
              <a:t> </a:t>
            </a:r>
            <a:r>
              <a:rPr sz="2000" spc="60" dirty="0">
                <a:latin typeface="Trebuchet MS"/>
                <a:cs typeface="Trebuchet MS"/>
              </a:rPr>
              <a:t>methods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is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allowed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in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object-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oriented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programing.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68630" y="1924994"/>
            <a:ext cx="15690850" cy="1033144"/>
            <a:chOff x="1568630" y="1924994"/>
            <a:chExt cx="15690850" cy="1033144"/>
          </a:xfrm>
        </p:grpSpPr>
        <p:sp>
          <p:nvSpPr>
            <p:cNvPr id="11" name="object 11"/>
            <p:cNvSpPr/>
            <p:nvPr/>
          </p:nvSpPr>
          <p:spPr>
            <a:xfrm>
              <a:off x="1568630" y="1924994"/>
              <a:ext cx="5659755" cy="1033144"/>
            </a:xfrm>
            <a:custGeom>
              <a:avLst/>
              <a:gdLst/>
              <a:ahLst/>
              <a:cxnLst/>
              <a:rect l="l" t="t" r="r" b="b"/>
              <a:pathLst>
                <a:path w="5659755" h="1033144">
                  <a:moveTo>
                    <a:pt x="5361371" y="1032532"/>
                  </a:moveTo>
                  <a:lnTo>
                    <a:pt x="298043" y="1032532"/>
                  </a:lnTo>
                  <a:lnTo>
                    <a:pt x="0" y="516266"/>
                  </a:lnTo>
                  <a:lnTo>
                    <a:pt x="298042" y="0"/>
                  </a:lnTo>
                  <a:lnTo>
                    <a:pt x="5361371" y="0"/>
                  </a:lnTo>
                  <a:lnTo>
                    <a:pt x="5659414" y="516266"/>
                  </a:lnTo>
                  <a:lnTo>
                    <a:pt x="5361371" y="1032532"/>
                  </a:lnTo>
                  <a:close/>
                </a:path>
              </a:pathLst>
            </a:custGeom>
            <a:solidFill>
              <a:srgbClr val="009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88359" y="1924994"/>
              <a:ext cx="5659755" cy="1033144"/>
            </a:xfrm>
            <a:custGeom>
              <a:avLst/>
              <a:gdLst/>
              <a:ahLst/>
              <a:cxnLst/>
              <a:rect l="l" t="t" r="r" b="b"/>
              <a:pathLst>
                <a:path w="5659755" h="1033144">
                  <a:moveTo>
                    <a:pt x="5361371" y="1032532"/>
                  </a:moveTo>
                  <a:lnTo>
                    <a:pt x="298043" y="1032532"/>
                  </a:lnTo>
                  <a:lnTo>
                    <a:pt x="0" y="516266"/>
                  </a:lnTo>
                  <a:lnTo>
                    <a:pt x="298042" y="0"/>
                  </a:lnTo>
                  <a:lnTo>
                    <a:pt x="5361371" y="0"/>
                  </a:lnTo>
                  <a:lnTo>
                    <a:pt x="5659413" y="516266"/>
                  </a:lnTo>
                  <a:lnTo>
                    <a:pt x="5361371" y="1032532"/>
                  </a:lnTo>
                  <a:close/>
                </a:path>
              </a:pathLst>
            </a:custGeom>
            <a:solidFill>
              <a:srgbClr val="0CBF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99612" y="1924994"/>
              <a:ext cx="5659755" cy="1033144"/>
            </a:xfrm>
            <a:custGeom>
              <a:avLst/>
              <a:gdLst/>
              <a:ahLst/>
              <a:cxnLst/>
              <a:rect l="l" t="t" r="r" b="b"/>
              <a:pathLst>
                <a:path w="5659755" h="1033144">
                  <a:moveTo>
                    <a:pt x="5361371" y="1032532"/>
                  </a:moveTo>
                  <a:lnTo>
                    <a:pt x="298043" y="1032532"/>
                  </a:lnTo>
                  <a:lnTo>
                    <a:pt x="0" y="516266"/>
                  </a:lnTo>
                  <a:lnTo>
                    <a:pt x="298042" y="0"/>
                  </a:lnTo>
                  <a:lnTo>
                    <a:pt x="5361371" y="0"/>
                  </a:lnTo>
                  <a:lnTo>
                    <a:pt x="5659414" y="516266"/>
                  </a:lnTo>
                  <a:lnTo>
                    <a:pt x="5361371" y="1032532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872938" y="4521967"/>
            <a:ext cx="15088235" cy="0"/>
          </a:xfrm>
          <a:custGeom>
            <a:avLst/>
            <a:gdLst/>
            <a:ahLst/>
            <a:cxnLst/>
            <a:rect l="l" t="t" r="r" b="b"/>
            <a:pathLst>
              <a:path w="15088235">
                <a:moveTo>
                  <a:pt x="0" y="0"/>
                </a:moveTo>
                <a:lnTo>
                  <a:pt x="15087723" y="0"/>
                </a:lnTo>
              </a:path>
            </a:pathLst>
          </a:custGeom>
          <a:ln w="952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2938" y="6228089"/>
            <a:ext cx="15088235" cy="0"/>
          </a:xfrm>
          <a:custGeom>
            <a:avLst/>
            <a:gdLst/>
            <a:ahLst/>
            <a:cxnLst/>
            <a:rect l="l" t="t" r="r" b="b"/>
            <a:pathLst>
              <a:path w="15088235">
                <a:moveTo>
                  <a:pt x="0" y="0"/>
                </a:moveTo>
                <a:lnTo>
                  <a:pt x="15087723" y="0"/>
                </a:lnTo>
              </a:path>
            </a:pathLst>
          </a:custGeom>
          <a:ln w="952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46622" y="2159311"/>
            <a:ext cx="1581150" cy="509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50" spc="1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15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150" spc="1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150" spc="1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1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15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150" spc="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3499" y="1948774"/>
            <a:ext cx="3503295" cy="509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50" spc="45" dirty="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sz="31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spc="15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31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1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31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spc="4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28166" y="2159311"/>
            <a:ext cx="1572895" cy="509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50" spc="90" dirty="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endParaRPr sz="315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9718" y="3183387"/>
            <a:ext cx="76200" cy="761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103499" y="2235446"/>
            <a:ext cx="3629660" cy="218376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3150" spc="90" dirty="0">
                <a:solidFill>
                  <a:srgbClr val="FFFFFF"/>
                </a:solidFill>
                <a:latin typeface="Trebuchet MS"/>
                <a:cs typeface="Trebuchet MS"/>
              </a:rPr>
              <a:t>solve</a:t>
            </a:r>
            <a:r>
              <a:rPr sz="31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spc="85" dirty="0">
                <a:solidFill>
                  <a:srgbClr val="FFFFFF"/>
                </a:solidFill>
                <a:latin typeface="Trebuchet MS"/>
                <a:cs typeface="Trebuchet MS"/>
              </a:rPr>
              <a:t>it?</a:t>
            </a:r>
            <a:endParaRPr sz="3150">
              <a:latin typeface="Trebuchet MS"/>
              <a:cs typeface="Trebuchet MS"/>
            </a:endParaRPr>
          </a:p>
          <a:p>
            <a:pPr marL="200660" marR="5080">
              <a:lnSpc>
                <a:spcPct val="115599"/>
              </a:lnSpc>
              <a:spcBef>
                <a:spcPts val="590"/>
              </a:spcBef>
            </a:pPr>
            <a:r>
              <a:rPr sz="2000" spc="-15" dirty="0">
                <a:latin typeface="Trebuchet MS"/>
                <a:cs typeface="Trebuchet MS"/>
              </a:rPr>
              <a:t>It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may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cause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multiple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correct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answers </a:t>
            </a:r>
            <a:r>
              <a:rPr sz="2000" spc="70" dirty="0">
                <a:latin typeface="Trebuchet MS"/>
                <a:cs typeface="Trebuchet MS"/>
              </a:rPr>
              <a:t>and </a:t>
            </a:r>
            <a:r>
              <a:rPr sz="2000" spc="35" dirty="0">
                <a:latin typeface="Trebuchet MS"/>
                <a:cs typeface="Trebuchet MS"/>
              </a:rPr>
              <a:t>have </a:t>
            </a:r>
            <a:r>
              <a:rPr sz="2000" spc="60" dirty="0">
                <a:latin typeface="Trebuchet MS"/>
                <a:cs typeface="Trebuchet MS"/>
              </a:rPr>
              <a:t>problems </a:t>
            </a:r>
            <a:r>
              <a:rPr sz="2000" spc="65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when </a:t>
            </a:r>
            <a:r>
              <a:rPr sz="2000" spc="45" dirty="0">
                <a:latin typeface="Trebuchet MS"/>
                <a:cs typeface="Trebuchet MS"/>
              </a:rPr>
              <a:t>comparing </a:t>
            </a:r>
            <a:r>
              <a:rPr sz="2000" spc="-5" dirty="0">
                <a:latin typeface="Trebuchet MS"/>
                <a:cs typeface="Trebuchet MS"/>
              </a:rPr>
              <a:t>with </a:t>
            </a:r>
            <a:r>
              <a:rPr sz="2000" spc="10" dirty="0">
                <a:latin typeface="Trebuchet MS"/>
                <a:cs typeface="Trebuchet MS"/>
              </a:rPr>
              <a:t>the </a:t>
            </a:r>
            <a:r>
              <a:rPr sz="2000" spc="15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unique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predefined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answer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9941" y="3266376"/>
            <a:ext cx="76200" cy="761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2562000" y="3066585"/>
            <a:ext cx="3287395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25" dirty="0">
                <a:latin typeface="Trebuchet MS"/>
                <a:cs typeface="Trebuchet MS"/>
              </a:rPr>
              <a:t>'Context'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type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of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question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is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used </a:t>
            </a:r>
            <a:r>
              <a:rPr sz="2000" spc="15" dirty="0">
                <a:latin typeface="Trebuchet MS"/>
                <a:cs typeface="Trebuchet MS"/>
              </a:rPr>
              <a:t>to </a:t>
            </a:r>
            <a:r>
              <a:rPr sz="2000" spc="-30" dirty="0">
                <a:latin typeface="Trebuchet MS"/>
                <a:cs typeface="Trebuchet MS"/>
              </a:rPr>
              <a:t>fix </a:t>
            </a:r>
            <a:r>
              <a:rPr sz="2000" spc="10" dirty="0">
                <a:latin typeface="Trebuchet MS"/>
                <a:cs typeface="Trebuchet MS"/>
              </a:rPr>
              <a:t>the </a:t>
            </a:r>
            <a:r>
              <a:rPr sz="2000" spc="40" dirty="0">
                <a:latin typeface="Trebuchet MS"/>
                <a:cs typeface="Trebuchet MS"/>
              </a:rPr>
              <a:t>order </a:t>
            </a:r>
            <a:r>
              <a:rPr sz="2000" spc="15" dirty="0">
                <a:latin typeface="Trebuchet MS"/>
                <a:cs typeface="Trebuchet MS"/>
              </a:rPr>
              <a:t>of </a:t>
            </a:r>
            <a:r>
              <a:rPr sz="2000" spc="20" dirty="0">
                <a:latin typeface="Trebuchet MS"/>
                <a:cs typeface="Trebuchet MS"/>
              </a:rPr>
              <a:t> </a:t>
            </a:r>
            <a:r>
              <a:rPr sz="2000" spc="60" dirty="0">
                <a:latin typeface="Trebuchet MS"/>
                <a:cs typeface="Trebuchet MS"/>
              </a:rPr>
              <a:t>methods </a:t>
            </a:r>
            <a:r>
              <a:rPr sz="2000" spc="15" dirty="0">
                <a:latin typeface="Trebuchet MS"/>
                <a:cs typeface="Trebuchet MS"/>
              </a:rPr>
              <a:t>to </a:t>
            </a:r>
            <a:r>
              <a:rPr sz="2000" spc="35" dirty="0">
                <a:latin typeface="Trebuchet MS"/>
                <a:cs typeface="Trebuchet MS"/>
              </a:rPr>
              <a:t>have </a:t>
            </a:r>
            <a:r>
              <a:rPr sz="2000" spc="55" dirty="0">
                <a:latin typeface="Trebuchet MS"/>
                <a:cs typeface="Trebuchet MS"/>
              </a:rPr>
              <a:t>unique </a:t>
            </a:r>
            <a:r>
              <a:rPr sz="2000" spc="6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correct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answer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2013" y="4910783"/>
            <a:ext cx="76200" cy="7619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294072" y="4710993"/>
            <a:ext cx="3495675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50" dirty="0">
                <a:latin typeface="Trebuchet MS"/>
                <a:cs typeface="Trebuchet MS"/>
              </a:rPr>
              <a:t>Recursion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problem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is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difficult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for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students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to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understand.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9718" y="4722308"/>
            <a:ext cx="76200" cy="761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291777" y="4522518"/>
            <a:ext cx="3481070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45" dirty="0">
                <a:latin typeface="Trebuchet MS"/>
                <a:cs typeface="Trebuchet MS"/>
              </a:rPr>
              <a:t>Providing </a:t>
            </a:r>
            <a:r>
              <a:rPr sz="2000" spc="40" dirty="0">
                <a:latin typeface="Trebuchet MS"/>
                <a:cs typeface="Trebuchet MS"/>
              </a:rPr>
              <a:t>code </a:t>
            </a:r>
            <a:r>
              <a:rPr sz="2000" spc="25" dirty="0">
                <a:latin typeface="Trebuchet MS"/>
                <a:cs typeface="Trebuchet MS"/>
              </a:rPr>
              <a:t>fragments </a:t>
            </a:r>
            <a:r>
              <a:rPr sz="2000" spc="15" dirty="0">
                <a:latin typeface="Trebuchet MS"/>
                <a:cs typeface="Trebuchet MS"/>
              </a:rPr>
              <a:t>to </a:t>
            </a:r>
            <a:r>
              <a:rPr sz="2000" spc="2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read </a:t>
            </a:r>
            <a:r>
              <a:rPr sz="2000" spc="65" dirty="0">
                <a:latin typeface="Trebuchet MS"/>
                <a:cs typeface="Trebuchet MS"/>
              </a:rPr>
              <a:t>is </a:t>
            </a:r>
            <a:r>
              <a:rPr sz="2000" spc="40" dirty="0">
                <a:latin typeface="Trebuchet MS"/>
                <a:cs typeface="Trebuchet MS"/>
              </a:rPr>
              <a:t>not </a:t>
            </a:r>
            <a:r>
              <a:rPr sz="2000" spc="85" dirty="0">
                <a:latin typeface="Trebuchet MS"/>
                <a:cs typeface="Trebuchet MS"/>
              </a:rPr>
              <a:t>as </a:t>
            </a:r>
            <a:r>
              <a:rPr sz="2000" spc="-20" dirty="0">
                <a:latin typeface="Trebuchet MS"/>
                <a:cs typeface="Trebuchet MS"/>
              </a:rPr>
              <a:t>effective </a:t>
            </a:r>
            <a:r>
              <a:rPr sz="2000" spc="85" dirty="0">
                <a:latin typeface="Trebuchet MS"/>
                <a:cs typeface="Trebuchet MS"/>
              </a:rPr>
              <a:t>as </a:t>
            </a:r>
            <a:r>
              <a:rPr sz="2000" spc="40" dirty="0">
                <a:latin typeface="Trebuchet MS"/>
                <a:cs typeface="Trebuchet MS"/>
              </a:rPr>
              <a:t>in </a:t>
            </a:r>
            <a:r>
              <a:rPr sz="2000" spc="4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CS1. </a:t>
            </a:r>
            <a:r>
              <a:rPr sz="2000" spc="-15" dirty="0">
                <a:latin typeface="Trebuchet MS"/>
                <a:cs typeface="Trebuchet MS"/>
              </a:rPr>
              <a:t>It </a:t>
            </a:r>
            <a:r>
              <a:rPr sz="2000" spc="65" dirty="0">
                <a:latin typeface="Trebuchet MS"/>
                <a:cs typeface="Trebuchet MS"/>
              </a:rPr>
              <a:t>is </a:t>
            </a:r>
            <a:r>
              <a:rPr sz="2000" spc="45" dirty="0">
                <a:latin typeface="Trebuchet MS"/>
                <a:cs typeface="Trebuchet MS"/>
              </a:rPr>
              <a:t>almost </a:t>
            </a:r>
            <a:r>
              <a:rPr sz="2000" spc="5" dirty="0">
                <a:latin typeface="Trebuchet MS"/>
                <a:cs typeface="Trebuchet MS"/>
              </a:rPr>
              <a:t>like </a:t>
            </a:r>
            <a:r>
              <a:rPr sz="2000" dirty="0">
                <a:latin typeface="Trebuchet MS"/>
                <a:cs typeface="Trebuchet MS"/>
              </a:rPr>
              <a:t>letting 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students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write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60" dirty="0">
                <a:latin typeface="Trebuchet MS"/>
                <a:cs typeface="Trebuchet MS"/>
              </a:rPr>
              <a:t>codes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directly.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9941" y="4803528"/>
            <a:ext cx="76200" cy="7619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2562000" y="4603738"/>
            <a:ext cx="3439160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40" dirty="0">
                <a:latin typeface="Trebuchet MS"/>
                <a:cs typeface="Trebuchet MS"/>
              </a:rPr>
              <a:t>'Multiple </a:t>
            </a:r>
            <a:r>
              <a:rPr sz="2000" spc="55" dirty="0">
                <a:latin typeface="Trebuchet MS"/>
                <a:cs typeface="Trebuchet MS"/>
              </a:rPr>
              <a:t>step' </a:t>
            </a:r>
            <a:r>
              <a:rPr sz="2000" spc="5" dirty="0">
                <a:latin typeface="Trebuchet MS"/>
                <a:cs typeface="Trebuchet MS"/>
              </a:rPr>
              <a:t>type </a:t>
            </a:r>
            <a:r>
              <a:rPr sz="2000" spc="15" dirty="0">
                <a:latin typeface="Trebuchet MS"/>
                <a:cs typeface="Trebuchet MS"/>
              </a:rPr>
              <a:t>of </a:t>
            </a:r>
            <a:r>
              <a:rPr sz="2000" spc="20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question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is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used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to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provide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a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common </a:t>
            </a:r>
            <a:r>
              <a:rPr sz="2000" spc="35" dirty="0">
                <a:latin typeface="Trebuchet MS"/>
                <a:cs typeface="Trebuchet MS"/>
              </a:rPr>
              <a:t>idea </a:t>
            </a:r>
            <a:r>
              <a:rPr sz="2000" spc="15" dirty="0">
                <a:latin typeface="Trebuchet MS"/>
                <a:cs typeface="Trebuchet MS"/>
              </a:rPr>
              <a:t>to </a:t>
            </a:r>
            <a:r>
              <a:rPr sz="2000" spc="50" dirty="0">
                <a:latin typeface="Trebuchet MS"/>
                <a:cs typeface="Trebuchet MS"/>
              </a:rPr>
              <a:t>solve </a:t>
            </a:r>
            <a:r>
              <a:rPr sz="2000" spc="55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recursion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problem.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2013" y="6597856"/>
            <a:ext cx="76200" cy="7619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294072" y="6398066"/>
            <a:ext cx="3231515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-5" dirty="0">
                <a:latin typeface="Trebuchet MS"/>
                <a:cs typeface="Trebuchet MS"/>
              </a:rPr>
              <a:t>There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are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a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lot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of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similar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or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related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60" dirty="0">
                <a:latin typeface="Trebuchet MS"/>
                <a:cs typeface="Trebuchet MS"/>
              </a:rPr>
              <a:t>codes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in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CS2.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9718" y="6379105"/>
            <a:ext cx="76200" cy="761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291777" y="6179315"/>
            <a:ext cx="3324860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-15" dirty="0">
                <a:latin typeface="Trebuchet MS"/>
                <a:cs typeface="Trebuchet MS"/>
              </a:rPr>
              <a:t>It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is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worthwhile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for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students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to </a:t>
            </a:r>
            <a:r>
              <a:rPr sz="2000" spc="50" dirty="0">
                <a:latin typeface="Trebuchet MS"/>
                <a:cs typeface="Trebuchet MS"/>
              </a:rPr>
              <a:t>distinguish </a:t>
            </a:r>
            <a:r>
              <a:rPr sz="2000" spc="30" dirty="0">
                <a:latin typeface="Trebuchet MS"/>
                <a:cs typeface="Trebuchet MS"/>
              </a:rPr>
              <a:t>these </a:t>
            </a:r>
            <a:r>
              <a:rPr sz="2000" spc="10" dirty="0">
                <a:latin typeface="Trebuchet MS"/>
                <a:cs typeface="Trebuchet MS"/>
              </a:rPr>
              <a:t>codes, </a:t>
            </a:r>
            <a:r>
              <a:rPr sz="2000" spc="15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and </a:t>
            </a:r>
            <a:r>
              <a:rPr sz="2000" spc="20" dirty="0">
                <a:latin typeface="Trebuchet MS"/>
                <a:cs typeface="Trebuchet MS"/>
              </a:rPr>
              <a:t>prevent </a:t>
            </a:r>
            <a:r>
              <a:rPr sz="2000" spc="50" dirty="0">
                <a:latin typeface="Trebuchet MS"/>
                <a:cs typeface="Trebuchet MS"/>
              </a:rPr>
              <a:t>students </a:t>
            </a:r>
            <a:r>
              <a:rPr sz="2000" spc="25" dirty="0">
                <a:latin typeface="Trebuchet MS"/>
                <a:cs typeface="Trebuchet MS"/>
              </a:rPr>
              <a:t>from </a:t>
            </a:r>
            <a:r>
              <a:rPr sz="2000" spc="30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using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them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mostly.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9941" y="6512131"/>
            <a:ext cx="76200" cy="7619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2562000" y="6312341"/>
            <a:ext cx="3528695" cy="108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65" dirty="0">
                <a:latin typeface="Trebuchet MS"/>
                <a:cs typeface="Trebuchet MS"/>
              </a:rPr>
              <a:t>'Comparison'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type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of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question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is </a:t>
            </a:r>
            <a:r>
              <a:rPr sz="2000" spc="75" dirty="0">
                <a:latin typeface="Trebuchet MS"/>
                <a:cs typeface="Trebuchet MS"/>
              </a:rPr>
              <a:t>used </a:t>
            </a:r>
            <a:r>
              <a:rPr sz="2000" spc="15" dirty="0">
                <a:latin typeface="Trebuchet MS"/>
                <a:cs typeface="Trebuchet MS"/>
              </a:rPr>
              <a:t>to </a:t>
            </a:r>
            <a:r>
              <a:rPr sz="2000" spc="40" dirty="0">
                <a:latin typeface="Trebuchet MS"/>
                <a:cs typeface="Trebuchet MS"/>
              </a:rPr>
              <a:t>compare </a:t>
            </a:r>
            <a:r>
              <a:rPr sz="2000" spc="35" dirty="0">
                <a:latin typeface="Trebuchet MS"/>
                <a:cs typeface="Trebuchet MS"/>
              </a:rPr>
              <a:t>similar </a:t>
            </a:r>
            <a:r>
              <a:rPr sz="2000" spc="50" dirty="0">
                <a:latin typeface="Trebuchet MS"/>
                <a:cs typeface="Trebuchet MS"/>
              </a:rPr>
              <a:t>or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related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codes.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92013" y="7957162"/>
            <a:ext cx="10451465" cy="190500"/>
            <a:chOff x="2092013" y="7957162"/>
            <a:chExt cx="10451465" cy="190500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2013" y="8066963"/>
              <a:ext cx="76200" cy="761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9718" y="8071462"/>
              <a:ext cx="76200" cy="761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6848" y="7957162"/>
              <a:ext cx="76200" cy="7619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294072" y="7867174"/>
            <a:ext cx="3405504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-10" dirty="0">
                <a:latin typeface="Trebuchet MS"/>
                <a:cs typeface="Trebuchet MS"/>
              </a:rPr>
              <a:t>The </a:t>
            </a:r>
            <a:r>
              <a:rPr sz="2000" spc="-5" dirty="0">
                <a:latin typeface="Trebuchet MS"/>
                <a:cs typeface="Trebuchet MS"/>
              </a:rPr>
              <a:t>difficulty </a:t>
            </a:r>
            <a:r>
              <a:rPr sz="2000" spc="5" dirty="0">
                <a:latin typeface="Trebuchet MS"/>
                <a:cs typeface="Trebuchet MS"/>
              </a:rPr>
              <a:t>level </a:t>
            </a:r>
            <a:r>
              <a:rPr sz="2000" spc="85" dirty="0">
                <a:latin typeface="Trebuchet MS"/>
                <a:cs typeface="Trebuchet MS"/>
              </a:rPr>
              <a:t>has </a:t>
            </a:r>
            <a:r>
              <a:rPr sz="2000" spc="45" dirty="0">
                <a:latin typeface="Trebuchet MS"/>
                <a:cs typeface="Trebuchet MS"/>
              </a:rPr>
              <a:t>been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improved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significantly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in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CS2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6</a:t>
            </a:fld>
            <a:endParaRPr spc="220" dirty="0"/>
          </a:p>
        </p:txBody>
      </p:sp>
      <p:sp>
        <p:nvSpPr>
          <p:cNvPr id="40" name="object 40"/>
          <p:cNvSpPr txBox="1"/>
          <p:nvPr/>
        </p:nvSpPr>
        <p:spPr>
          <a:xfrm>
            <a:off x="7291777" y="7871672"/>
            <a:ext cx="3150870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50" dirty="0">
                <a:latin typeface="Trebuchet MS"/>
                <a:cs typeface="Trebuchet MS"/>
              </a:rPr>
              <a:t>Students </a:t>
            </a:r>
            <a:r>
              <a:rPr sz="2000" spc="45" dirty="0">
                <a:latin typeface="Trebuchet MS"/>
                <a:cs typeface="Trebuchet MS"/>
              </a:rPr>
              <a:t>need </a:t>
            </a:r>
            <a:r>
              <a:rPr sz="2000" spc="40" dirty="0">
                <a:latin typeface="Trebuchet MS"/>
                <a:cs typeface="Trebuchet MS"/>
              </a:rPr>
              <a:t>more </a:t>
            </a:r>
            <a:r>
              <a:rPr sz="2000" spc="45" dirty="0">
                <a:latin typeface="Trebuchet MS"/>
                <a:cs typeface="Trebuchet MS"/>
              </a:rPr>
              <a:t>help </a:t>
            </a:r>
            <a:r>
              <a:rPr sz="2000" spc="5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when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they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do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the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exercise.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668908" y="7757372"/>
            <a:ext cx="3326765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30" dirty="0">
                <a:latin typeface="Trebuchet MS"/>
                <a:cs typeface="Trebuchet MS"/>
              </a:rPr>
              <a:t>Multiple </a:t>
            </a:r>
            <a:r>
              <a:rPr sz="2000" spc="35" dirty="0">
                <a:latin typeface="Trebuchet MS"/>
                <a:cs typeface="Trebuchet MS"/>
              </a:rPr>
              <a:t>ways </a:t>
            </a:r>
            <a:r>
              <a:rPr sz="2000" spc="40" dirty="0">
                <a:latin typeface="Trebuchet MS"/>
                <a:cs typeface="Trebuchet MS"/>
              </a:rPr>
              <a:t>including </a:t>
            </a:r>
            <a:r>
              <a:rPr sz="2000" spc="45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inserting </a:t>
            </a:r>
            <a:r>
              <a:rPr sz="2000" spc="10" dirty="0">
                <a:latin typeface="Trebuchet MS"/>
                <a:cs typeface="Trebuchet MS"/>
              </a:rPr>
              <a:t>key </a:t>
            </a:r>
            <a:r>
              <a:rPr sz="2000" spc="-15" dirty="0">
                <a:latin typeface="Trebuchet MS"/>
                <a:cs typeface="Trebuchet MS"/>
              </a:rPr>
              <a:t>code, </a:t>
            </a:r>
            <a:r>
              <a:rPr sz="2000" spc="40" dirty="0">
                <a:latin typeface="Trebuchet MS"/>
                <a:cs typeface="Trebuchet MS"/>
              </a:rPr>
              <a:t>pre- </a:t>
            </a:r>
            <a:r>
              <a:rPr sz="2000" spc="4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scaffold, </a:t>
            </a:r>
            <a:r>
              <a:rPr sz="2000" spc="70" dirty="0">
                <a:latin typeface="Trebuchet MS"/>
                <a:cs typeface="Trebuchet MS"/>
              </a:rPr>
              <a:t>and </a:t>
            </a:r>
            <a:r>
              <a:rPr sz="2000" spc="25" dirty="0">
                <a:latin typeface="Trebuchet MS"/>
                <a:cs typeface="Trebuchet MS"/>
              </a:rPr>
              <a:t>switching </a:t>
            </a:r>
            <a:r>
              <a:rPr sz="2000" spc="3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difficulty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level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are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provided.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5704" y="7197948"/>
            <a:ext cx="3332295" cy="30860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2"/>
            <a:ext cx="16875760" cy="10098405"/>
            <a:chOff x="0" y="12"/>
            <a:chExt cx="16875760" cy="100984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"/>
              <a:ext cx="6410312" cy="4331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119" y="1400489"/>
              <a:ext cx="15464022" cy="869764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80838" y="144610"/>
            <a:ext cx="138836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90" dirty="0"/>
              <a:t>Implementation</a:t>
            </a:r>
            <a:r>
              <a:rPr spc="-600" dirty="0"/>
              <a:t> </a:t>
            </a:r>
            <a:r>
              <a:rPr spc="680" dirty="0"/>
              <a:t>Strategy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7</a:t>
            </a:fld>
            <a:endParaRPr spc="2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55375" y="6809668"/>
            <a:ext cx="4632623" cy="347733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63186" y="119986"/>
            <a:ext cx="6162040" cy="115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spc="420" dirty="0"/>
              <a:t>System</a:t>
            </a:r>
            <a:r>
              <a:rPr sz="7400" spc="-515" dirty="0"/>
              <a:t> </a:t>
            </a:r>
            <a:r>
              <a:rPr sz="7400" spc="254" dirty="0"/>
              <a:t>Demo</a:t>
            </a:r>
            <a:endParaRPr sz="7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8</a:t>
            </a:fld>
            <a:endParaRPr spc="220" dirty="0"/>
          </a:p>
        </p:txBody>
      </p:sp>
      <p:pic>
        <p:nvPicPr>
          <p:cNvPr id="8" name="Final Year Project Demo.mov" descr="Final Year Project Demo.mov">
            <a:hlinkClick r:id="" action="ppaction://media"/>
            <a:extLst>
              <a:ext uri="{FF2B5EF4-FFF2-40B4-BE49-F238E27FC236}">
                <a16:creationId xmlns:a16="http://schemas.microsoft.com/office/drawing/2014/main" id="{3484A43A-CECE-AD5F-0FE7-260AC5012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0200" y="1273781"/>
            <a:ext cx="15601950" cy="8943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128" y="2449034"/>
            <a:ext cx="6277332" cy="5778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55704" y="7197947"/>
            <a:ext cx="3332295" cy="3086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1"/>
            <a:ext cx="6410312" cy="43317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4216" y="4978071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4216" y="5835321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4216" y="669257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4216" y="797844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4216" y="8835696"/>
            <a:ext cx="85725" cy="85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278141" y="4297973"/>
            <a:ext cx="6896100" cy="474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3405" marR="797560" indent="-561340">
              <a:lnSpc>
                <a:spcPct val="108200"/>
              </a:lnSpc>
              <a:spcBef>
                <a:spcPts val="100"/>
              </a:spcBef>
            </a:pPr>
            <a:r>
              <a:rPr sz="2600" spc="5" dirty="0">
                <a:latin typeface="Trebuchet MS"/>
                <a:cs typeface="Trebuchet MS"/>
              </a:rPr>
              <a:t>The </a:t>
            </a:r>
            <a:r>
              <a:rPr sz="2600" spc="-5" dirty="0">
                <a:latin typeface="Trebuchet MS"/>
                <a:cs typeface="Trebuchet MS"/>
              </a:rPr>
              <a:t>project's main </a:t>
            </a:r>
            <a:r>
              <a:rPr sz="2600" spc="-10" dirty="0">
                <a:latin typeface="Trebuchet MS"/>
                <a:cs typeface="Trebuchet MS"/>
              </a:rPr>
              <a:t>contribution </a:t>
            </a:r>
            <a:r>
              <a:rPr sz="2600" spc="-100" dirty="0">
                <a:latin typeface="Trebuchet MS"/>
                <a:cs typeface="Trebuchet MS"/>
              </a:rPr>
              <a:t>is: </a:t>
            </a:r>
            <a:r>
              <a:rPr sz="2600" spc="-95" dirty="0">
                <a:latin typeface="Trebuchet MS"/>
                <a:cs typeface="Trebuchet MS"/>
              </a:rPr>
              <a:t> </a:t>
            </a:r>
            <a:r>
              <a:rPr sz="2600" spc="180" dirty="0">
                <a:latin typeface="Trebuchet MS"/>
                <a:cs typeface="Trebuchet MS"/>
              </a:rPr>
              <a:t>P</a:t>
            </a:r>
            <a:r>
              <a:rPr sz="2600" spc="-5" dirty="0">
                <a:latin typeface="Trebuchet MS"/>
                <a:cs typeface="Trebuchet MS"/>
              </a:rPr>
              <a:t>r</a:t>
            </a:r>
            <a:r>
              <a:rPr sz="2600" spc="50" dirty="0">
                <a:latin typeface="Trebuchet MS"/>
                <a:cs typeface="Trebuchet MS"/>
              </a:rPr>
              <a:t>ov</a:t>
            </a:r>
            <a:r>
              <a:rPr sz="2600" spc="-90" dirty="0">
                <a:latin typeface="Trebuchet MS"/>
                <a:cs typeface="Trebuchet MS"/>
              </a:rPr>
              <a:t>i</a:t>
            </a:r>
            <a:r>
              <a:rPr sz="2600" spc="5" dirty="0">
                <a:latin typeface="Trebuchet MS"/>
                <a:cs typeface="Trebuchet MS"/>
              </a:rPr>
              <a:t>d</a:t>
            </a:r>
            <a:r>
              <a:rPr sz="2600" spc="-20" dirty="0">
                <a:latin typeface="Trebuchet MS"/>
                <a:cs typeface="Trebuchet MS"/>
              </a:rPr>
              <a:t>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a</a:t>
            </a:r>
            <a:r>
              <a:rPr sz="2600" spc="40" dirty="0">
                <a:latin typeface="Trebuchet MS"/>
                <a:cs typeface="Trebuchet MS"/>
              </a:rPr>
              <a:t>n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50" dirty="0">
                <a:latin typeface="Trebuchet MS"/>
                <a:cs typeface="Trebuchet MS"/>
              </a:rPr>
              <a:t>o</a:t>
            </a:r>
            <a:r>
              <a:rPr sz="2600" spc="35" dirty="0">
                <a:latin typeface="Trebuchet MS"/>
                <a:cs typeface="Trebuchet MS"/>
              </a:rPr>
              <a:t>n</a:t>
            </a:r>
            <a:r>
              <a:rPr sz="2600" spc="-95" dirty="0">
                <a:latin typeface="Trebuchet MS"/>
                <a:cs typeface="Trebuchet MS"/>
              </a:rPr>
              <a:t>l</a:t>
            </a:r>
            <a:r>
              <a:rPr sz="2600" spc="-90" dirty="0">
                <a:latin typeface="Trebuchet MS"/>
                <a:cs typeface="Trebuchet MS"/>
              </a:rPr>
              <a:t>i</a:t>
            </a:r>
            <a:r>
              <a:rPr sz="2600" spc="35" dirty="0">
                <a:latin typeface="Trebuchet MS"/>
                <a:cs typeface="Trebuchet MS"/>
              </a:rPr>
              <a:t>n</a:t>
            </a:r>
            <a:r>
              <a:rPr sz="2600" spc="-20" dirty="0">
                <a:latin typeface="Trebuchet MS"/>
                <a:cs typeface="Trebuchet MS"/>
              </a:rPr>
              <a:t>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10" dirty="0">
                <a:latin typeface="Trebuchet MS"/>
                <a:cs typeface="Trebuchet MS"/>
              </a:rPr>
              <a:t>p</a:t>
            </a:r>
            <a:r>
              <a:rPr sz="2600" spc="-95" dirty="0">
                <a:latin typeface="Trebuchet MS"/>
                <a:cs typeface="Trebuchet MS"/>
              </a:rPr>
              <a:t>l</a:t>
            </a:r>
            <a:r>
              <a:rPr sz="2600" spc="-5" dirty="0">
                <a:latin typeface="Trebuchet MS"/>
                <a:cs typeface="Trebuchet MS"/>
              </a:rPr>
              <a:t>a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-105" dirty="0">
                <a:latin typeface="Trebuchet MS"/>
                <a:cs typeface="Trebuchet MS"/>
              </a:rPr>
              <a:t>f</a:t>
            </a:r>
            <a:r>
              <a:rPr sz="2600" spc="50" dirty="0">
                <a:latin typeface="Trebuchet MS"/>
                <a:cs typeface="Trebuchet MS"/>
              </a:rPr>
              <a:t>o</a:t>
            </a:r>
            <a:r>
              <a:rPr sz="2600" spc="-5" dirty="0">
                <a:latin typeface="Trebuchet MS"/>
                <a:cs typeface="Trebuchet MS"/>
              </a:rPr>
              <a:t>r</a:t>
            </a:r>
            <a:r>
              <a:rPr sz="2600" spc="40" dirty="0">
                <a:latin typeface="Trebuchet MS"/>
                <a:cs typeface="Trebuchet MS"/>
              </a:rPr>
              <a:t>m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f</a:t>
            </a:r>
            <a:r>
              <a:rPr sz="2600" spc="50" dirty="0">
                <a:latin typeface="Trebuchet MS"/>
                <a:cs typeface="Trebuchet MS"/>
              </a:rPr>
              <a:t>o</a:t>
            </a:r>
            <a:r>
              <a:rPr sz="2600" dirty="0">
                <a:latin typeface="Trebuchet MS"/>
                <a:cs typeface="Trebuchet MS"/>
              </a:rPr>
              <a:t>r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180" dirty="0">
                <a:latin typeface="Trebuchet MS"/>
                <a:cs typeface="Trebuchet MS"/>
              </a:rPr>
              <a:t>P</a:t>
            </a:r>
            <a:r>
              <a:rPr sz="2600" spc="-5" dirty="0">
                <a:latin typeface="Trebuchet MS"/>
                <a:cs typeface="Trebuchet MS"/>
              </a:rPr>
              <a:t>ar</a:t>
            </a:r>
            <a:r>
              <a:rPr sz="2600" spc="50" dirty="0">
                <a:latin typeface="Trebuchet MS"/>
                <a:cs typeface="Trebuchet MS"/>
              </a:rPr>
              <a:t>o</a:t>
            </a:r>
            <a:r>
              <a:rPr sz="2600" spc="160" dirty="0">
                <a:latin typeface="Trebuchet MS"/>
                <a:cs typeface="Trebuchet MS"/>
              </a:rPr>
              <a:t>s</a:t>
            </a:r>
            <a:r>
              <a:rPr sz="2600" spc="30" dirty="0">
                <a:latin typeface="Trebuchet MS"/>
                <a:cs typeface="Trebuchet MS"/>
              </a:rPr>
              <a:t>n  </a:t>
            </a:r>
            <a:r>
              <a:rPr sz="2600" spc="-5" dirty="0">
                <a:latin typeface="Trebuchet MS"/>
                <a:cs typeface="Trebuchet MS"/>
              </a:rPr>
              <a:t>problem</a:t>
            </a:r>
            <a:endParaRPr sz="2600">
              <a:latin typeface="Trebuchet MS"/>
              <a:cs typeface="Trebuchet MS"/>
            </a:endParaRPr>
          </a:p>
          <a:p>
            <a:pPr marL="573405" marR="5080">
              <a:lnSpc>
                <a:spcPct val="108200"/>
              </a:lnSpc>
            </a:pPr>
            <a:r>
              <a:rPr sz="2600" spc="20" dirty="0">
                <a:latin typeface="Trebuchet MS"/>
                <a:cs typeface="Trebuchet MS"/>
              </a:rPr>
              <a:t>Improve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40" dirty="0">
                <a:latin typeface="Trebuchet MS"/>
                <a:cs typeface="Trebuchet MS"/>
              </a:rPr>
              <a:t>students'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25" dirty="0">
                <a:latin typeface="Trebuchet MS"/>
                <a:cs typeface="Trebuchet MS"/>
              </a:rPr>
              <a:t>engagement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15" dirty="0">
                <a:latin typeface="Trebuchet MS"/>
                <a:cs typeface="Trebuchet MS"/>
              </a:rPr>
              <a:t>and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reduce </a:t>
            </a:r>
            <a:r>
              <a:rPr sz="2600" spc="-765" dirty="0">
                <a:latin typeface="Trebuchet MS"/>
                <a:cs typeface="Trebuchet MS"/>
              </a:rPr>
              <a:t> </a:t>
            </a:r>
            <a:r>
              <a:rPr sz="2600" spc="40" dirty="0">
                <a:latin typeface="Trebuchet MS"/>
                <a:cs typeface="Trebuchet MS"/>
              </a:rPr>
              <a:t>students'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5" dirty="0">
                <a:latin typeface="Trebuchet MS"/>
                <a:cs typeface="Trebuchet MS"/>
              </a:rPr>
              <a:t>cognitive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load</a:t>
            </a:r>
            <a:endParaRPr sz="2600">
              <a:latin typeface="Trebuchet MS"/>
              <a:cs typeface="Trebuchet MS"/>
            </a:endParaRPr>
          </a:p>
          <a:p>
            <a:pPr marL="573405">
              <a:lnSpc>
                <a:spcPct val="100000"/>
              </a:lnSpc>
              <a:spcBef>
                <a:spcPts val="250"/>
              </a:spcBef>
            </a:pPr>
            <a:r>
              <a:rPr sz="2600" dirty="0">
                <a:latin typeface="Trebuchet MS"/>
                <a:cs typeface="Trebuchet MS"/>
              </a:rPr>
              <a:t>Help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30" dirty="0">
                <a:latin typeface="Trebuchet MS"/>
                <a:cs typeface="Trebuchet MS"/>
              </a:rPr>
              <a:t>students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to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consolidate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10" dirty="0">
                <a:latin typeface="Trebuchet MS"/>
                <a:cs typeface="Trebuchet MS"/>
              </a:rPr>
              <a:t>knowledge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Trebuchet MS"/>
                <a:cs typeface="Trebuchet MS"/>
              </a:rPr>
              <a:t>I</a:t>
            </a:r>
            <a:r>
              <a:rPr sz="2600" spc="40" dirty="0">
                <a:latin typeface="Trebuchet MS"/>
                <a:cs typeface="Trebuchet MS"/>
              </a:rPr>
              <a:t>n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35" dirty="0">
                <a:latin typeface="Trebuchet MS"/>
                <a:cs typeface="Trebuchet MS"/>
              </a:rPr>
              <a:t>h</a:t>
            </a:r>
            <a:r>
              <a:rPr sz="2600" spc="-20" dirty="0">
                <a:latin typeface="Trebuchet MS"/>
                <a:cs typeface="Trebuchet MS"/>
              </a:rPr>
              <a:t>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f</a:t>
            </a:r>
            <a:r>
              <a:rPr sz="2600" spc="35" dirty="0">
                <a:latin typeface="Trebuchet MS"/>
                <a:cs typeface="Trebuchet MS"/>
              </a:rPr>
              <a:t>u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35" dirty="0">
                <a:latin typeface="Trebuchet MS"/>
                <a:cs typeface="Trebuchet MS"/>
              </a:rPr>
              <a:t>u</a:t>
            </a:r>
            <a:r>
              <a:rPr sz="2600" spc="-5" dirty="0">
                <a:latin typeface="Trebuchet MS"/>
                <a:cs typeface="Trebuchet MS"/>
              </a:rPr>
              <a:t>r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spc="-370" dirty="0">
                <a:latin typeface="Trebuchet MS"/>
                <a:cs typeface="Trebuchet MS"/>
              </a:rPr>
              <a:t>,</a:t>
            </a:r>
            <a:endParaRPr sz="2600">
              <a:latin typeface="Trebuchet MS"/>
              <a:cs typeface="Trebuchet MS"/>
            </a:endParaRPr>
          </a:p>
          <a:p>
            <a:pPr marL="573405" marR="244475">
              <a:lnSpc>
                <a:spcPct val="108200"/>
              </a:lnSpc>
            </a:pPr>
            <a:r>
              <a:rPr sz="2600" spc="90" dirty="0">
                <a:latin typeface="Trebuchet MS"/>
                <a:cs typeface="Trebuchet MS"/>
              </a:rPr>
              <a:t>F</a:t>
            </a:r>
            <a:r>
              <a:rPr sz="2600" spc="35" dirty="0">
                <a:latin typeface="Trebuchet MS"/>
                <a:cs typeface="Trebuchet MS"/>
              </a:rPr>
              <a:t>u</a:t>
            </a:r>
            <a:r>
              <a:rPr sz="2600" spc="-5" dirty="0">
                <a:latin typeface="Trebuchet MS"/>
                <a:cs typeface="Trebuchet MS"/>
              </a:rPr>
              <a:t>r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35" dirty="0">
                <a:latin typeface="Trebuchet MS"/>
                <a:cs typeface="Trebuchet MS"/>
              </a:rPr>
              <a:t>h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dirty="0">
                <a:latin typeface="Trebuchet MS"/>
                <a:cs typeface="Trebuchet MS"/>
              </a:rPr>
              <a:t>r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spc="30" dirty="0">
                <a:latin typeface="Trebuchet MS"/>
                <a:cs typeface="Trebuchet MS"/>
              </a:rPr>
              <a:t>x</a:t>
            </a:r>
            <a:r>
              <a:rPr sz="2600" spc="10" dirty="0">
                <a:latin typeface="Trebuchet MS"/>
                <a:cs typeface="Trebuchet MS"/>
              </a:rPr>
              <a:t>p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spc="-5" dirty="0">
                <a:latin typeface="Trebuchet MS"/>
                <a:cs typeface="Trebuchet MS"/>
              </a:rPr>
              <a:t>r</a:t>
            </a:r>
            <a:r>
              <a:rPr sz="2600" spc="-90" dirty="0">
                <a:latin typeface="Trebuchet MS"/>
                <a:cs typeface="Trebuchet MS"/>
              </a:rPr>
              <a:t>i</a:t>
            </a:r>
            <a:r>
              <a:rPr sz="2600" spc="35" dirty="0">
                <a:latin typeface="Trebuchet MS"/>
                <a:cs typeface="Trebuchet MS"/>
              </a:rPr>
              <a:t>m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spc="35" dirty="0">
                <a:latin typeface="Trebuchet MS"/>
                <a:cs typeface="Trebuchet MS"/>
              </a:rPr>
              <a:t>n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165" dirty="0">
                <a:latin typeface="Trebuchet MS"/>
                <a:cs typeface="Trebuchet MS"/>
              </a:rPr>
              <a:t>s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w</a:t>
            </a:r>
            <a:r>
              <a:rPr sz="2600" spc="-90" dirty="0">
                <a:latin typeface="Trebuchet MS"/>
                <a:cs typeface="Trebuchet MS"/>
              </a:rPr>
              <a:t>i</a:t>
            </a:r>
            <a:r>
              <a:rPr sz="2600" spc="-95" dirty="0">
                <a:latin typeface="Trebuchet MS"/>
                <a:cs typeface="Trebuchet MS"/>
              </a:rPr>
              <a:t>l</a:t>
            </a:r>
            <a:r>
              <a:rPr sz="2600" spc="-90" dirty="0">
                <a:latin typeface="Trebuchet MS"/>
                <a:cs typeface="Trebuchet MS"/>
              </a:rPr>
              <a:t>l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5" dirty="0">
                <a:latin typeface="Trebuchet MS"/>
                <a:cs typeface="Trebuchet MS"/>
              </a:rPr>
              <a:t>b</a:t>
            </a:r>
            <a:r>
              <a:rPr sz="2600" spc="-20" dirty="0">
                <a:latin typeface="Trebuchet MS"/>
                <a:cs typeface="Trebuchet MS"/>
              </a:rPr>
              <a:t>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5" dirty="0">
                <a:latin typeface="Trebuchet MS"/>
                <a:cs typeface="Trebuchet MS"/>
              </a:rPr>
              <a:t>c</a:t>
            </a:r>
            <a:r>
              <a:rPr sz="2600" spc="50" dirty="0">
                <a:latin typeface="Trebuchet MS"/>
                <a:cs typeface="Trebuchet MS"/>
              </a:rPr>
              <a:t>o</a:t>
            </a:r>
            <a:r>
              <a:rPr sz="2600" spc="35" dirty="0">
                <a:latin typeface="Trebuchet MS"/>
                <a:cs typeface="Trebuchet MS"/>
              </a:rPr>
              <a:t>n</a:t>
            </a:r>
            <a:r>
              <a:rPr sz="2600" spc="5" dirty="0">
                <a:latin typeface="Trebuchet MS"/>
                <a:cs typeface="Trebuchet MS"/>
              </a:rPr>
              <a:t>d</a:t>
            </a:r>
            <a:r>
              <a:rPr sz="2600" spc="35" dirty="0">
                <a:latin typeface="Trebuchet MS"/>
                <a:cs typeface="Trebuchet MS"/>
              </a:rPr>
              <a:t>u</a:t>
            </a:r>
            <a:r>
              <a:rPr sz="2600" spc="5" dirty="0">
                <a:latin typeface="Trebuchet MS"/>
                <a:cs typeface="Trebuchet MS"/>
              </a:rPr>
              <a:t>c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spc="10" dirty="0">
                <a:latin typeface="Trebuchet MS"/>
                <a:cs typeface="Trebuchet MS"/>
              </a:rPr>
              <a:t>d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35" dirty="0">
                <a:latin typeface="Trebuchet MS"/>
                <a:cs typeface="Trebuchet MS"/>
              </a:rPr>
              <a:t>o  </a:t>
            </a:r>
            <a:r>
              <a:rPr sz="2600" spc="160" dirty="0">
                <a:latin typeface="Trebuchet MS"/>
                <a:cs typeface="Trebuchet MS"/>
              </a:rPr>
              <a:t>s</a:t>
            </a:r>
            <a:r>
              <a:rPr sz="2600" spc="35" dirty="0">
                <a:latin typeface="Trebuchet MS"/>
                <a:cs typeface="Trebuchet MS"/>
              </a:rPr>
              <a:t>h</a:t>
            </a:r>
            <a:r>
              <a:rPr sz="2600" spc="50" dirty="0">
                <a:latin typeface="Trebuchet MS"/>
                <a:cs typeface="Trebuchet MS"/>
              </a:rPr>
              <a:t>o</a:t>
            </a:r>
            <a:r>
              <a:rPr sz="2600" spc="-80" dirty="0">
                <a:latin typeface="Trebuchet MS"/>
                <a:cs typeface="Trebuchet MS"/>
              </a:rPr>
              <a:t>w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35" dirty="0">
                <a:latin typeface="Trebuchet MS"/>
                <a:cs typeface="Trebuchet MS"/>
              </a:rPr>
              <a:t>h</a:t>
            </a:r>
            <a:r>
              <a:rPr sz="2600" spc="-20" dirty="0">
                <a:latin typeface="Trebuchet MS"/>
                <a:cs typeface="Trebuchet MS"/>
              </a:rPr>
              <a:t>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spc="-105" dirty="0">
                <a:latin typeface="Trebuchet MS"/>
                <a:cs typeface="Trebuchet MS"/>
              </a:rPr>
              <a:t>ff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spc="5" dirty="0">
                <a:latin typeface="Trebuchet MS"/>
                <a:cs typeface="Trebuchet MS"/>
              </a:rPr>
              <a:t>c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-90" dirty="0">
                <a:latin typeface="Trebuchet MS"/>
                <a:cs typeface="Trebuchet MS"/>
              </a:rPr>
              <a:t>i</a:t>
            </a:r>
            <a:r>
              <a:rPr sz="2600" spc="50" dirty="0">
                <a:latin typeface="Trebuchet MS"/>
                <a:cs typeface="Trebuchet MS"/>
              </a:rPr>
              <a:t>v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spc="35" dirty="0">
                <a:latin typeface="Trebuchet MS"/>
                <a:cs typeface="Trebuchet MS"/>
              </a:rPr>
              <a:t>n</a:t>
            </a:r>
            <a:r>
              <a:rPr sz="2600" spc="-25" dirty="0">
                <a:latin typeface="Trebuchet MS"/>
                <a:cs typeface="Trebuchet MS"/>
              </a:rPr>
              <a:t>e</a:t>
            </a:r>
            <a:r>
              <a:rPr sz="2600" spc="160" dirty="0">
                <a:latin typeface="Trebuchet MS"/>
                <a:cs typeface="Trebuchet MS"/>
              </a:rPr>
              <a:t>s</a:t>
            </a:r>
            <a:r>
              <a:rPr sz="2600" spc="165" dirty="0">
                <a:latin typeface="Trebuchet MS"/>
                <a:cs typeface="Trebuchet MS"/>
              </a:rPr>
              <a:t>s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50" dirty="0">
                <a:latin typeface="Trebuchet MS"/>
                <a:cs typeface="Trebuchet MS"/>
              </a:rPr>
              <a:t>o</a:t>
            </a:r>
            <a:r>
              <a:rPr sz="2600" spc="-100" dirty="0">
                <a:latin typeface="Trebuchet MS"/>
                <a:cs typeface="Trebuchet MS"/>
              </a:rPr>
              <a:t>f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35" dirty="0">
                <a:latin typeface="Trebuchet MS"/>
                <a:cs typeface="Trebuchet MS"/>
              </a:rPr>
              <a:t>h</a:t>
            </a:r>
            <a:r>
              <a:rPr sz="2600" spc="-90" dirty="0">
                <a:latin typeface="Trebuchet MS"/>
                <a:cs typeface="Trebuchet MS"/>
              </a:rPr>
              <a:t>i</a:t>
            </a:r>
            <a:r>
              <a:rPr sz="2600" spc="165" dirty="0">
                <a:latin typeface="Trebuchet MS"/>
                <a:cs typeface="Trebuchet MS"/>
              </a:rPr>
              <a:t>s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t</a:t>
            </a:r>
            <a:r>
              <a:rPr sz="2600" spc="50" dirty="0">
                <a:latin typeface="Trebuchet MS"/>
                <a:cs typeface="Trebuchet MS"/>
              </a:rPr>
              <a:t>oo</a:t>
            </a:r>
            <a:r>
              <a:rPr sz="2600" spc="-90" dirty="0">
                <a:latin typeface="Trebuchet MS"/>
                <a:cs typeface="Trebuchet MS"/>
              </a:rPr>
              <a:t>l  </a:t>
            </a:r>
            <a:r>
              <a:rPr sz="2600" spc="40" dirty="0">
                <a:latin typeface="Trebuchet MS"/>
                <a:cs typeface="Trebuchet MS"/>
              </a:rPr>
              <a:t>Expand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50" dirty="0">
                <a:latin typeface="Trebuchet MS"/>
                <a:cs typeface="Trebuchet MS"/>
              </a:rPr>
              <a:t>survey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to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15" dirty="0">
                <a:latin typeface="Trebuchet MS"/>
                <a:cs typeface="Trebuchet MS"/>
              </a:rPr>
              <a:t>more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30" dirty="0">
                <a:latin typeface="Trebuchet MS"/>
                <a:cs typeface="Trebuchet MS"/>
              </a:rPr>
              <a:t>students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220" dirty="0"/>
              <a:t>9</a:t>
            </a:fld>
            <a:endParaRPr spc="220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78141" y="2155082"/>
            <a:ext cx="606615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0" dirty="0"/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487</Words>
  <Application>Microsoft Macintosh PowerPoint</Application>
  <PresentationFormat>Custom</PresentationFormat>
  <Paragraphs>68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Tahoma</vt:lpstr>
      <vt:lpstr>Trebuchet MS</vt:lpstr>
      <vt:lpstr>Office Theme</vt:lpstr>
      <vt:lpstr>Parsons problem  generator and solver</vt:lpstr>
      <vt:lpstr>Introduction</vt:lpstr>
      <vt:lpstr>Introduction</vt:lpstr>
      <vt:lpstr>It needs to study intensively the  concrete exercises in CS2 to  figure out the possible  amelioration of the existing  Parsons problem.</vt:lpstr>
      <vt:lpstr>Problem Analysis</vt:lpstr>
      <vt:lpstr>Solution Design</vt:lpstr>
      <vt:lpstr>Implementation Strategy</vt:lpstr>
      <vt:lpstr>System Demo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P1908345_Jane_Final Report</dc:title>
  <dc:creator>刘雅静</dc:creator>
  <cp:keywords>DAFgT5DIThA,BAE75SdoJos</cp:keywords>
  <cp:lastModifiedBy>h903</cp:lastModifiedBy>
  <cp:revision>1</cp:revision>
  <dcterms:created xsi:type="dcterms:W3CDTF">2023-04-20T10:20:04Z</dcterms:created>
  <dcterms:modified xsi:type="dcterms:W3CDTF">2023-04-20T10:22:01Z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2023-04-20T00:00:00Z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2023-04-20T00:00:00Z</vt:filetime>
  </property>
</Properties>
</file>